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признаков на примере одного аллеля и закономерностей доминирования.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моногибридное скрещивание и закон доминирования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— основатель классической генетики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1860-х годах монах Мендель проводил эксперименты с горохом, выявляя закономерности наследования признаков. Его понятия доминантных и рецессивных аллелей легли в основу генетики.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часть ДНК, определяющая развитие конкретного наследственного признака в организме.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вариант одного гена, отвечающий за разные варианты признака, например, цвет или форма семян.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термины: ген, аллель, генотип, фенотип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генов организма, а фенотип — совокупность внешних проявлений генотипа и влияния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определение и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— это скрещивание организмов, отличающихся по одному признаку, для изучения наследования этого признака.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позволяет определить, какие аллели передаются потомству, и выявить закономерности проявления данного признака.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в генетике Менделя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выбрал Pisum sativum из-за его удобства для скрещивания и ярко выраженных признаков, таких как форма и цвет семян. Это облегчило наблюдение наследственных изменений.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горох?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опытах Мендель изучал семь признаков гороха, каждый имевший две вариации, что позволило построить четкие генетические модели перехода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наследуемых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у потомства при моногибридном скрещивании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проявляют доминантный признак вследствие наличия хотя бы одного доминантного аллеля.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3:1 подтверждает закон доминирования в фенотипическом выражении признаков.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1866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 проявляется у организмов с хотя бы одним доминантным аллелем — его обозначают заглавной буквой (A).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только при наличии двух рецессивных аллелей (aa) и обозначается строчной буквой (a).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признаков помогает прогнозировать наследование и разъяснять результаты скрещиваний.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желтый цвет семян у гороха — доминантный, зеленый — рецессивный.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 фенотипы при моногибридном скрещивании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соответствие различных генотипов проявлению цветовых признаков семян гороха.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аллель A отвечает за жёлтый цвет, проявляющийся и в гомозиготном (AA), и в гетерозиготном (Aa) состояниях.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Менделя, 1866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Родительское поколение и первое гибридное потомство (P и F1)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P-поколение — гомозиготные растения с доминантным (AA) или рецессивным (aa) признаком, используемые для скрещивания.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поколении F1 рецессивный признак не определяется фенотипически, хотя аллель присутствует в генотипе.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скрещивания P даёт поколение F1, состоящее из гетерозигот (Aa), у всех проявляется доминантный признак.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поколение (F2): проявление рецессивных признаков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особей F1 (Aa x Aa) в поколении F2 возникает расщепление фенотипов в соотношении 3:1 между доминантным и рецессивным.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наблюдается у потомков с генотипом aa, что подтверждает принципы закона доминирования.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проявления признаков по данным Менделя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гетерозигот вероятность появления доминантного признака составляет три четверти, а рецессивного — одна четверть потомков.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статистики показывает постоянное соблюдение соотношения 3:1, что подтверждает закономерности открытые Менделем.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1866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моногибридного скрещивания (P — F1 — F2)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наследование от родительских поколений к потомкам по одному признаку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 — родительское поколение, исходные чистые линии, гомозиготные по изучаемому признаку, являющиеся отправной точкой эксперимента.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поколений в генетике: P, F1, F2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F2 — второе поколение, полученное скрещиванием представителей F1, демонстрирует расщепление по фенотипу и генотипу, отражая законы наследования.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F1 — первое поколение потомков от скрещивания родительских форм, обычно гетерозиготы с проявлением доминантного признака.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Гомозиготы и гетерозиготы: генетические основы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два идентичных аллеля определенного гена (AA или aa), что обеспечивает стабильность характеристики в последующих поколениях. Такие организмы не вызывают фенотипических расщеплений.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объединяет два разных аллеля (Aa), при этом фенотипом проявляется доминантный, а рецессивный аллель скрыт, но может проявиться в потомстве при соответствующих скрещиваниях.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Менделя: форма семян как пример моногибридного скрещивания
</a:t>
            </a:r>
            <a:endParaRPr lang="en-US" sz="276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горох с гладкой формой семян (RR) и с морщинистой (rr), чтобы изучить наследование одного признака.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четко подтвердили закон доминирования и показали закономерности наследования одного гена в популяции.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самоопылении или перекрёстном опылении F1 на F2 наблюдалось соотношение фенотипов: 75% гладких и 25% морщинистых семян.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первого поколения (F1) имели гладкие семена (Rr), демонстрируя доминирование гладкой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85849"/>
            <a:ext cx="4348200" cy="1771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результатов скрещивания (форма семян у гороха)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генотипы родителей, потомков первого и второго поколения, а также соответствующие фенотипы и их пропорции.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классическое расщепление по фенотипу в соотношении 3:1, что демонстрирует действие доминантного и рецессивного аллелей.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1866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 помогает селекционерам предсказывать появление желаемых признаков у потомства при выведении новых сортов растений и пород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закон используется для анализа наследственных заболеваний, прогнозируя вероятность появления тех или иных генетических черт у потомков.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закона доминирования в селекции и биологии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Объясняя передачу наследственных признаков, закон является основой для разработки генетических моделей и биотехнологий.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доминирование: признаки проявляются смешанно, например, розовый цвет цветков у гвоздики вместо чётких красного или белого.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Кодоминирование: два аллеля проявляются одновременно, как в группах крови человека AB, где оба антигена выражены одинаково.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исключения из закона доминирования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исключения расширяют и углубляют понимание наследственности, выходя за пределы классических законов Менделя.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аллели: у одного гена существует более двух вариантов, усложняющих типичные схемы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открытий Менделя и развития генетики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заложили фундамент для изучения структуры ДНК и механизмов наследования на молекулярном уровне. Они продолжают применяться в биотехнологии и медицинских исследованиях.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молекулярной генетики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принципы используются в генетическом консультировании и обучении, помогая объяснять паттерны наследования и разрабатывать методы диагностики наследственных заболеваний.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медицине и образовании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моногибридного скрещивания и доминирования открывает путь к прогнозированию наследования, важному для селекции, медицины и биотехнологий, закрепляя основы генетики как науки.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моногибридного скрещивания в биологии и медицине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2026-05-08T04:53:44Z</dcterms:created>
  <dcterms:modified xsi:type="dcterms:W3CDTF">2026-05-08T04:53:44Z</dcterms:modified>
</cp:coreProperties>
</file>