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jpe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математического моделирования на компьютере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Исследуйте реальность через формулы и алгоритмы: постановка задачи, модель, вычисления и проверка.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информатике в 11 классе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связывает данные, алгоритмы и программирование: позволяет многократно считать, сравнивать сценарии и получать выводы без дорогих натурных экспериментов. На практике это встречается в прогнозе погоды, расчётах движения, эпидемиях, транспорте, экономике и экологии.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примера: при моделировании движения автомобиля учитывают скорость, время, путь и ускорение. Остальные влияния можно не включать, если их вклад в рамках задачи меньше требуемой точности.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задачи и выбор объекта моделирования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формулируют цель исследования и определяют объект, который нужно понять или предсказать. Указывают входные данные, ожидаемые выходные результаты, существенные параметры, единицы измерения, ограничения и допущения.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реальный объект заменяют упрощённой схемой. Сохраняют лишь те связи, которые действительно влияют на результат, а второстепенные факторы исключают из вычислений, чтобы модель оставалась управляемой.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компьютерного моделирования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формулировки задачи до уточнения модели по результатам проверки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как упрощённое отражение реальности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как точка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слишком сложна, её заменяют точкой или телом с усреднёнными характеристиками. Так теряются детали, но сохраняется главная зависимость между движением и параметрами, которые важны для расчёта.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сила вместо многих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жизни на объект действуют десятки факторов, однако модель может оставить только ключевые. Например, учитывают одну силу и проверяют, насколько этого достаточно для заданной точности.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без полного учёта среды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популяции иногда описывают по упрощённой схеме, не включающей все условия окружающей среды. Модель показывает тенденцию, которую можно сравнить с наблюдениями и затем уточнить.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математических моделей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Детерминированные модели при одинаковых исходных данных дают один и тот же результат, а стохастические учитывают случайность и вероятности исходов.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Статические модели описывают объект в один момент времени, а динамические показывают, как он меняется со временем.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Непрерывные модели выражают процессы функциями и уравнениями, а дискретные — через шаги, события и последовательности состояний.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прикладным примерам относят системы уравнений, графовые модели, клеточные автоматы, имитации и модели роста, часто основанные на разностных схемах.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сложностью модели и качеством результата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усложнении растут число переменных и время расчёта, а выигрыш в точности становится всё более ограниченным.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выбор уровня детализации нужно согласовывать с целями задачи и доступными ресурсами, а не «усложнять всегда».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Схема-иллюстрация для сравнения уровней модели (точные значения зависят от конкретной задачи).
</a:t>
            </a:r>
            <a:endParaRPr lang="en-US" sz="9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Непрерывные и дискретные процессы в вычислениях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непрерывное описание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задают функциями и, при необходимости, производными: например, дифференциальными уравнениями. Так формулируют закономерность «в каждый момент времени».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дискретизация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вводят конечное число точек на оси времени — сетку значений. Непрерывные зависимости заменяют разностными формулами для вычислений на шаге.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расчёт и точность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последовательно обновляет состояние модели. Чем меньше шаг вычислений и чем выше число итераций, тем обычно точнее результат, но тем дольше расчёт.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066" y="1931425"/>
            <a:ext cx="3764169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Численные методы, используемые в моделировании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сравниваются методы, которые применяют для приближённых вычислений, когда точное решение получить сложно или невозможно.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подсказывает правило выбора: форма задачи и требуемая точность определяют метод, а вычислительные ресурсы — допустимую сложность.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характеристик методов (без привязки к конкретным коэффициентам и формулам).
</a:t>
            </a:r>
            <a:endParaRPr lang="en-US" sz="9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4114" y="1760755"/>
            <a:ext cx="43155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Алгоритм, программа и структура вычислений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расчётов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одному и тому же алгоритму можно многократно воспроизводить результаты для разных сценариев. Такая повторяемость особенно важна при сравнении моделей и проверке допущений.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превращает формулы в шаги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задаёт входные данные, порядок вычислений и правила перехода между шагами. Также фиксируются критерий остановки и формат вывода результата.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крайних случаев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должна корректно реагировать на ситуации, где вычисления «на границе»: например, при нулевых значениях, пустых данных или выходе параметров за допустимый диапазон.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входных данных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программа проверяет корректность ввода, чтобы расчёт не начинался с неверных значений. Это снижает риск ошибок ещё до вычислительного эксперимента.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Вычислительный эксперимент и визуализация результатов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используют графики, таблицы значений, траектории, диаграммы и цветовые карты. Они показывают тренды, максимумы, минимумы, резкие скачки и участки нестабильности. Далее результаты сопоставляют с наблюдениями, экспериментальными данными или статистикой.
</a:t>
            </a:r>
            <a:endParaRPr lang="en-US" sz="116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Вычислительный эксперимент предполагает многократные запуски модели при разных наборах входных данных и параметров, чтобы увидеть, как меняется поведение системы. Цель — проверить устойчивость выводов и найти диапазоны значений, где модель дает правдоподобный ответ.
</a:t>
            </a:r>
            <a:endParaRPr lang="en-US" sz="11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адекватности модели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Адекватность означает соответствие расчетов реальному объекту или процессу в рамках поставленной задачи. Проверяют не только «среднее совпадение», но и то, как модель ведет себя при разных значениях параметров и условиях эксперимента.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надежности проводят тестирование на новых данных: модель обучают или калибруют на одной части выборки, а проверяют на другой. Если на «новых» сценариях точность резко падает, значит, модель переучена или выбрана неудачно.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проводят с наблюдаемыми данными: рассчитывают относительную погрешность, анализируют остатки и оценивают, насколько хорошо объясняется разброс. Часто используют коэффициент детерминации, но его интерпретация требует аккуратности.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результаты заметно расходятся с реальностью, модель уточняют: меняют параметры, допущения, шаг вычисления или даже сам вид уравнений. Важно, что хорошая модель сохраняет ключевые закономерности, но не стремится описать все детали сразу.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погрешностей в модели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на диаграмме показывают типичную структуру причин ошибок и напоминают: даже идеальная программа не компенсирует слабую исходную модель.
</a:t>
            </a:r>
            <a:endParaRPr lang="en-US" sz="1428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самый большой вклад дает исходная информация или упрощение, улучшать нужно прежде всего постановку и допущения; вычислительные «тонкости» эффективны только после этого.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Схематично для объяснения (учебный пример), без привязки к конкретным измерениям, 2026-05-13
</a:t>
            </a:r>
            <a:endParaRPr lang="en-US" sz="9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модели и сценарный анализ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показывает, насколько итог зависит от изменения одного или нескольких параметров. В нелинейных моделях небольшие отклонения во входных данных могут приводить к заметному разветвлению прогнозов.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полезен не только в теории: при оценке рисков, планировании ресурсов и прогнозировании поведения сложных систем результат всегда зависит от условий. Поэтому важно проверять модель на «краевых» сценариях.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Сценарный анализ сравнивает базовый, оптимистический и пессимистический варианты расчета. Он помогает выделить критические параметры, влияние которых наиболее сильно, и понять, где неопределенность превращается в риск решения.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Итерационное уточнение: расчет → проверка → улучшение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цикл работы с моделью и ее проверкой на соответствие данным.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367" y="1931425"/>
            <a:ext cx="3708966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математического моделирования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предметные области, тип объектов и цель расчета. Одна и та же методика помогает описывать закономерности и делать прогноз, если задача требует формализации и проверки.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моделирование объединяет формальное описание, численные вычисления и проверку: меняются предметные величины, а логика исследования остается общей.
</a:t>
            </a:r>
            <a:endParaRPr lang="en-US" sz="1359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примеров (по описанию из outline), 2026-05-13
</a:t>
            </a:r>
            <a:endParaRPr lang="en-US" sz="101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ответственность при использовании моделей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не заменяет реальность полностью и всегда содержит упрощения. Если данные неполные, допущения неверны или границы применимости выбраны слишком узко, прогноз может оказаться существенно ошибочным.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ошибки в медицине, транспорте, инженерных расчетах и анализе рисков, где неверный вывод влияет на безопасность людей. Поэтому важны проверки, документы допущений и контроль качества входных данных.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качественной модели — прозрачность предположений, проверяемость расчетов и корректная интерпретация результатов. Даже при хорошей математике итог зависит от того, насколько правильно модель «поставлена на задачу».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точность связана со сложностью модели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типичную картину: на ранних этапах добавление параметров дает заметный выигрыш, затем улучшение становится менее существенным.
</a:t>
            </a:r>
            <a:endParaRPr lang="en-US" sz="1365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детализации вычислительная стоимость обычно увеличивается быстрее, чем качество прогноза. Поэтому важно выбрать «достаточную» сложность под цель задачи, а не стремиться к максимальной детализации.
</a:t>
            </a:r>
            <a:endParaRPr lang="en-US" sz="1235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зависимости (без привязки к конкретным измерениям), 2026-05-13
</a:t>
            </a:r>
            <a:endParaRPr lang="en-US" sz="9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75" y="1760755"/>
            <a:ext cx="3699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9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7125" y="17607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5275" y="3336954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54100" y="3336954"/>
            <a:ext cx="431550" cy="49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11125" y="496075"/>
            <a:ext cx="816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формирует тема моделирования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7" name="Text 2"/>
          <p:cNvSpPr txBox="1"/>
          <p:nvPr/>
        </p:nvSpPr>
        <p:spPr>
          <a:xfrm>
            <a:off x="1193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текста в формулы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511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учитесь выделять переменные, ограничения и связи, превращая сюжетную задачу в математическое описание. Это развивает аккуратность: каждое обозначение должно иметь смысл и единицы измерения.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4001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алгоритмов и критерии остановки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3319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разрабатываете порядок вычислений, продумывая условия переходов и проверку результата. От алгоритма зависит воспроизводимость: один и тот же сценарий должен давать одинаковый ответ.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6809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погрешностей и проверка гипотез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6127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учитесь различать ошибку модели и случайный шум: рассчитывать погрешности, анализировать расхождения и делать выводы по результатам численного эксперимента.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2598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данными и таблицами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1915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навыки подготовки входных наборов: чтение столбцов, проверка полноты и логики значений, оценка, какие данные действительно нужны для расчетов и интерпретации.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5406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графиков и поиск закономерностей
</a:t>
            </a:r>
            <a:endParaRPr lang="en-US" sz="1100" dirty="0"/>
          </a:p>
        </p:txBody>
      </p:sp>
      <p:sp>
        <p:nvSpPr>
          <p:cNvPr id="26" name="Text 11"/>
          <p:cNvSpPr txBox="1"/>
          <p:nvPr/>
        </p:nvSpPr>
        <p:spPr>
          <a:xfrm>
            <a:off x="4723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помогает замечать тренды, выбросы, нестабильные участки и асимптоты. Навык сводится к вопросу «что именно показывает график» и как это проверить численно.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 — это цикл исследования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Математическое моделирование на компьютере соединяет описание объекта, формализацию, вычисления и проверку результата. Эффективность определяется постановкой задачи, качеством данных, численным методом и анализом погрешностей. Главный итог — понимание поведения системы и проверка сценариев.
</a:t>
            </a:r>
            <a:endParaRPr lang="en-US" sz="12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2026-05-13T19:52:15Z</dcterms:created>
  <dcterms:modified xsi:type="dcterms:W3CDTF">2026-05-13T19:52:15Z</dcterms:modified>
</cp:coreProperties>
</file>