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современной России: структура, особенности и вызовы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Понять, как устроена экономика России и что определяет ее развитие.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три десятилетия Россия прошла переход от плановой системы к рынку, пережила кризисы и перестройку институтов. Сегодня на экономику одновременно влияют сырьевой экспорт, государственная политика, санкции и курс на технологическую самостоятельность.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современной экономической модели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население поддерживает спрос на товары и услуги, а природные ресурсы усиливают экспортный потенциал страны.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146 млн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формируют крупный внутренний рынок и значительный потребительский спрос.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оценка численности населения РФ на начало 2024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услуг занимает наибольшую часть экономики, но промышленность и добыча сохраняют стратегическое значение.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опирается на услуги и промышленность, однако сырьевой сектор остается ключевым для бюджета и экспорта.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структура ВДС по видам экономической деятельности,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России по основным секторам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Нефтегазовый комплекс как основа экспортной выручки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 бюджет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 дают значительную часть экспортных поступлений и пополняют федеральный бюджет. Эти доходы особенно важны для финансирования государственных программ и крупных инфраструктурных проектов.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экономику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цен на энергоресурсы отражается на курсе рубля, инвестициях и устойчивости бюджета. Поэтому нефтегазовый комплекс остается одной из главных опор российской экономической модели.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макроэкономические показатели России в последние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менялись рост, инфляция и бюджетные условия на фоне внешних ограничений и колебаний сырьевых цен.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адаптировалась к шокам, но динамика цен и бюджета по-прежнему чувствительна к сырьевым доходам и импорту технологий.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Банк России; Минфин России, по итогам соответствующих лет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31063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Выпускает оборудование, транспорт и технику, обеспечивая базу для обновления промышленности и инфраструктуры. Особенно важно развитие локальных цепочек поставок и замена критического импорта.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 металлургия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отрасли дают материалы для строительства, производства и экспорта. Они тесно связаны с энергетикой, сырьевой базой и внешними рынками, а также требуют модернизации технологий.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сельское хозяйство с внутренним рынком и экспортом. Ее устойчивость зависит от логистики, упаковки, оборудования и стабильности поставок сырья.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Оборонно-промышленный комплекс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 высокотехнологичный спрос и поддерживает научные разработки. Государственный заказ в этом сегменте влияет на загрузку предприятий, занятость и смежные отрасли.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обрабатывающие отрасли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импортозамещение в современной экономике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механизм адаптации предприятий к санкциям и разрыву части внешних поставок.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колебания, подорожание топлива, семян и запчастей, а также зависимость части техники от импортных компонентов продолжают ограничивать устойчивость сектора.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укрепила позиции среди крупных мировых поставщиков зерна, растительного масла и удобрений. Это усилило роль агросектора в валютных поступлениях и продовольственной устойчивости.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Агрохолдинги, механизация, селекция и цифровые технологии повысили урожайность и эффективность логистики. Большое значение получили хранение, переработка и быстрая доставка продукции.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продовольственная безопасность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сильнее всего ощущается в продовольствии, услугах и импортных товарах, особенно при ослаблении рубля.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 России повышает ставку, когда нужно сдержать инфляцию, а затем сохраняет ее высокой, чтобы закрепить замедление цен.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 России; Росстат, 2021–2024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 ключевая ставка Банка России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труда, доходы населения и неравенство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безработица остается низкой, однако структура занятости неоднородна: в одних секторах не хватает специалистов, в других сохраняются низкие зарплаты и ограниченные карьерные перспективы.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растут неравномерно, а Москва, Санкт-Петербург и ресурсные регионы заметно опережают многие территории. На различия влияют миграция, старение населения и разрыв между городом и селом.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устроена экономика регионов России.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агломерации и сырьевые территории обычно сильнее привлекают инвестиции и обеспечивают более высокие доходы, чем аграрные или дотационные регионы.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общим социально-экономическим различиям регионов РФ, 2023–2024
</a:t>
            </a:r>
            <a:endParaRPr lang="en-US" sz="1164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экономического развития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занимает заметное место в банковском секторе, поэтому значительная часть кредитных ресурсов и расчетной инфраструктуры сосредоточена в банках с государственным участием.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бюджет и национальные проекты оно направляет средства в транспорт, образование, здравоохранение, жилье и другие сферы, задающие долгосрочный потенциал роста.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усиления санкций выросла роль внутренних финансовых инструментов, расчетов в национальных валютах и механизмов поддержки ключевых отраслей, особенно в промышленности и логистике.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модель повышает управляемость экономики, но одновременно усиливает зависимость бизнеса от бюджетных решений, процентных ставок и приоритетов государственной политики.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система и роль государства в экономике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России: от доходов к расходам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источники доходов бюджета и направления их использования.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импорте особенно важны машины, электроника, оборудование и лекарства, поэтому перестройка логистики напрямую влияет на цены и сроки поставок.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торговли показывает высокую зависимость от внешних рынков и одновременно смещение связей в сторону Азии при сохранении важности других направлений.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внешней торговли РФ, 2023–2024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России: экспорт и импорт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независимость и цифровизация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экономика опирается на отечественные IT-платформы, электронные госуслуги, платежную инфраструктуру и промышленное программное обеспечение, повышающие устойчивость внутренних процессов.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Приоритетными направлениями остаются микроэлектроника, станкостроение, авиастроение, телекоммуникации и разработка решений для предприятий, где особенно важны собственные компетенции и стандарты.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ограничения связаны с нехваткой высокотехнологичного импорта, зависимостью от зарубежных комплектующих и длительным циклом создания аналогов, что требует крупных вложений в науку и производство.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как условие экономического роста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проекты в Арктике, Сибири, на Дальнем Востоке и юге России, где дороги, порты, мосты и железные узлы определяют доступность территорий и привлекательность инвестиций.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сети связывают сырьевые районы, промышленные центры и рынки сбыта, сокращая издержки бизнеса и ускоряя движение товаров. Для страны с огромной территорией это особенно важно.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Сценарии зависят не только от сырьевых цен, но и от инвестиционной активности, обновления технологий и динамики производительности труда.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инвестиции и технологическая модернизация, тем устойчивее рост; при усилении ограничений экономика быстрее теряет темпы.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Сценарная оценка на основе общих факторов роста экономики РФ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сценарии экономического роста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сырьевого экспорта делает бюджет и курс рубля чувствительными к внешней конъюнктуре, а ограниченный доступ к капиталу сдерживает инвестиции.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Санкционное давление и технологические ограничения повышают стоимость модернизации, замедляют обновление оборудования и усложняют доступ к современным решениям.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населения, дефицит квалифицированных кадров и региональные различия ослабляют рынок труда и делают рост производительности особенно важной задачей.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Ответом должны стать вложения в образование, науку, логистику, инфраструктуру и конкурентный частный бизнес, способный создавать новые рабочие места и технологии.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вызовы ближайших лет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России: сильные стороны и путь к устойчивому росту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обладает ресурсами, крупным рынком и сильной промышленной базой, но устойчивое развитие потребует диверсификации, модернизации, роста человеческого капитала и более эффективных институтов.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2026-05-25T13:22:30Z</dcterms:created>
  <dcterms:modified xsi:type="dcterms:W3CDTF">2026-05-25T13:22:30Z</dcterms:modified>
</cp:coreProperties>
</file>