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29. Время и единицы времени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часам, календарю и единицам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рядом каждый день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время на уроках, в расписании, на будильнике и в календаре. Оно помогает не опаздывать, планировать дела и понимать, сколько длится каждое событие.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время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показывает, когда происходит событие, и помогает узнать, как долго оно длится. Без него трудно понять порядок дел за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события измеряют секундами и минутами, а более длинные — часами, сутками и неделями. Чем дольше дело, тем крупнее единица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нельзя увидеть или потрогать, но его можно измерять с помощью часов и календаря. Они работают как надёжные помощники, а не как волшебники.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как прибор для измерения 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бывают настенными, наручными, настольными, электронными и песочными. У одних есть циферблат и стрелки, у других — удобный цифровой экран.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Часовая стрелка двигается медленно, минутная — быстрее, а секундная — самая торопливая. По её движению удобно заметить даже очень короткий промежуток.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29" y="205582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самая маленькая единица времени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короткий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помогает измерять совсем маленькие промежутки времени: одно моргание, хлопок в ладоши или короткий шаг.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для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используют там, где важна скорость и точный счёт: в спорте, секундомере, таймере и коротких действиях.
</a:t>
            </a:r>
            <a:endParaRPr lang="en-US" sz="1047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секунд в минуте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много секунд вместе, получится минута. Это первое большое превращение времени, которое нужно хорошо запомнить.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 в одной минуте и 60 минут в одном часе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математика: соотношения единиц времени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удобные единицы для школьных дел: перемены, урока, прогулки, зарядки и чтения.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и части суток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просыпается, умывается, завтракает и собирается. Утро помогает начать день спокойно, если будильник не решил поспать ещё пять минут.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учатся, работают, ходят по делам и решают важные задачи. Это самое активное время суток.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можно отдыхать, читать, гулять и готовиться ко сну. День постепенно становится тише и спокойнее.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люди спят и набираются сил. После ночи начинается новый день, и круг времени повторяется снова.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и дни недели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неделе семь дней: понедельник, вторник, среда, четверг, пятница, суббота и воскресенье. Названия дней помогают не перепутать порядок дел.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учебная неделя обычно длится пять дней, а два дня остаются для отдыха. Это время для семьи, прогулок и любимых занятий.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помогает удобно распределять уроки, кружки, домашние задания и встречи. Когда всё записано по дням, голова отдыхает, а не устраивает карусель.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и год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году двенадцать месяцев, и каждый из них помогает отсчитывать большой отрезок времени. По месяцам удобно планировать дела, праздники и каникулы.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год состоит из 365 суток, а високосный — из 366. Это связано с движением Земли вокруг Солнца и счётом времени.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бывают разной длины: 30 или 31 день, а февраль обычно короче остальных. Он любит быть особенным, даже без лишнего шума.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нужен, чтобы понимать, сколько прошло времени от одного дня рождения до другого и как меняются времена года.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порядок единиц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маленькие отрезки времени складываются в более крупные.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Часовая стрелка показывает, какой сейчас час, а минутная помогает узнать минуты. Если смотреть только на одну стрелку, можно легко ошибиться, поэтому важно замечать обе.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минутная стрелка стоит на 12, время ровно по часам. Это начало нового часа: например, 3:00 или 8:00. Такие моменты удобно запоминать.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минутная стрелка на 6, прошло 30 минут, то есть половина часа. Это помогает быстро понять время на циферблате без долгого счёта.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маленькими делениями на часах проходит по 5 минут. Если считать их внимательно, можно научиться читать время быстро и почти без подсказки взрослых.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время по часам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длительность события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заметить, когда действие началось. Без этого нельзя узнать, сколько оно продолжалось.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дело идёт, время можно отмечать на часах или по минутам. Так легче не перепутать короткое и долгое событие.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события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 сравнение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сравнивают начало и конец. Если одно дело занимает больше минут или часов, значит, оно длится дольше.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1916387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сделать календарь и расписание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подсказывает дату
</a:t>
            </a:r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дни, недели и месяцы, помогает узнать, какой сегодня день, когда будет праздник и сколько осталось до важного события.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наводит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нему легко понять, что идёт сначала, а что потом: уроки, кружки, поездки и домашние дела не путаются между собой.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дня становится удобным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расписание вместе помогают не опаздывать, вовремя готовиться к делам и оставлять время на отдых и игры.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смотрели на тень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люди замечали, куда падает тень от палки или столба, и по этому определяли время дня. Такие солнечные часы работали только при ясной погоде, зато помогали ориентироваться без стрелок и цифр.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вода показывали ход времени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песочные и водяные часы. В них время словно стекало капля за каплей или песчинка за песчинкой. Эти приборы были полезны, когда нужно было измерить небольшой промежуток и не забыть про его конец.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солнечных лучей до цифрового экрана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14582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0582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1117" y="3634590"/>
            <a:ext cx="675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времени не обойтись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с 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всем говорить на одном языке: знать, когда начинается урок, во сколько встречаться и когда приходить домой, чтобы никто не ждал зря.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точно и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Врачам, водителям, спортсменам и многим другим людям важно соблюдать время. Тогда дела идут по порядку, а ошибки случаются реже.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свой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тоже пользуется временем каждый день: делает уроки, идёт на кружок, отдыхает и ложится спать вовремя. Так день получается собранным и понятным.
</a:t>
            </a:r>
            <a:endParaRPr lang="en-US" sz="93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со временем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час и минуту. Один час намного длиннее одной минуты, поэтому нужно внимательно смотреть на число и стрелки, а не догадываться наугад.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важные соотношения: в часе 60 минут, в минуте 60 секунд, а в неделе 7 дней. Эти числа стоит повторять как короткую считалочку.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неверно называть части суток. Утро, день, вечер и ночь легко перепутать, если не сверяться с реальными делами и распорядком дня.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вычисления с единицами времени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часы в минуты, нужно умножить на 60. Например, 2 часа — это 120 минут. Такой перевод часто встречается в задачах и примерах.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и неделя тоже легко запоминаются: в сутках 24 часа, а в неделе 7 суток. Эти числа полезно знать без подсказки.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узнать, сколько секунд в минутах, тоже помогает умножение. 3 минуты — это 180 секунд, потому что в каждой минуте 60 секунд.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помогают быстрее сравнивать величины и проверять ответы. Если результат выглядит странно, стоит ещё раз пересчитать время по правилам.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день школьника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по будильнику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просыпается, умывается и завтракает. Потом он собирает портфель и идёт в школу, стараясь не забыть тетради, пенал и хорошее настроение.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время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уроки сменяются переменами, а потом бывает обед и дорога домой. Когда часы идут по расписанию, легче успеть всё без спешки и лишней суеты.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приходит пора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домашних заданий остаётся время на прогулку, игры и сон. Если день распределён правильно, ребёнок успевает и учиться, и отдыхать, и не ссориться с подушкой.
</a:t>
            </a:r>
            <a:endParaRPr lang="en-US" sz="8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работать с единицами времени и проверять ответ.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— наш полезный помощник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читать часы, пользоваться календарём и успевать по делу. Если помнить главные соотношения, то задачи решаются легче, а день становится понятным и организованным.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2026-05-24T11:15:49Z</dcterms:created>
  <dcterms:modified xsi:type="dcterms:W3CDTF">2026-05-24T11:15:49Z</dcterms:modified>
</cp:coreProperties>
</file>