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помогают строить, измерять и видеть порядок в линиях.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вокруг нас и в математике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 имеет конца, а в одной плоскости линии могут пересекаться, совпадать или быть параллельными. Эта тема связывает геометрию с измерением углов и расстояний.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 прямых и плоскости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параллельных прямых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обозначают знаком a ∥ b. Он показывает, что две разные прямые имеют одно направление, но не одну и ту же линию.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прямые совпадают, их не считают параллельными: это не две линии, а одна и та же прямая.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в одной плоскости называют параллельными, если они не пересекаются, как бы далеко их ни продолжать.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линии встречаются на страницах тетради, на линейке и на рельсах. Главный признак — у них нет общей точки пересечения.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параллельные прямые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видно две линии, идущие в одном направлении. Между ними сохраняется одинаковое расстояние, поэтому они не сходятся и не расходятся.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Параллельные, пересекающиеся и совпадающие прямые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отличать три вида прямых по числу общих точек и по примерам.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 встречаются, пересекающиеся имеют одну точку, а совпадающие полностью накладываются друг на друга.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прямых в одной плоскости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параллельные прямые, расстояние между ними берут по кратчайшему отрезку, образующему прямой угол с обеими линиями.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расстояние измеряют по перпендикуляру.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перпендикуляра в геометрии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прямые параллельны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углам, образованным секущей.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углы появляются при пересечении секущей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соответственные, накрест лежащие и односторонние углы. Эти пары позволяют сравнивать чертёж не по виду, а по точному расположению углов.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пересекает две прямые в двух точках и образует восемь углов. Они удобно группируются по положению относительно секущей и самих прямых.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находят неизвестные значения и делают вывод о параллельности прямых. Это основа многих задач на построение и доказательство.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углов при секущей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как один известный угол позволяет быстро определить другой без дополнительных построений.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соответственных и накрест лежащих углов, а также сумма односторонних 180° — ключ к решению задач.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при параллельных прямых и секущей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равны накрест лежащие углы, результат тот же: прямые параллельны. Такой признак часто используют на чертежах и в доказательствах.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основан на односторонних углах: если их сумма равна 180°, прямые параллельны. Это особенно удобно в задачах с вычислением углов.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пересечении двух прямых секущей равны соответственные углы, то прямые можно считать параллельными. Это первый признак.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— только одна параллельная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утверждает аксиома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через точку вне прямой провести прямую, которая не пересекает данную, такая прямая будет единственной. Это и есть аксиома параллельных прямых.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лежит в основе построений в евклидовой геометрии. С её помощью можно обосновывать чертежи, проверять направления линий и решать задачи на параллельность.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0853" y="1728788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44121"/>
            <a:ext cx="249000" cy="2213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причины, почему параллельные прямые не встречаются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идут в одном направлении, поэтому расстояние между ними не меняется. Из-за этого они не сближаются и не образуют общую точку.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без искажений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параллельные линии помогают сохранить форму фигуры и точность построения. Даже при продолжении они остаются на одинаковом расстоянии друг от друга.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Рельсы, линии в тетради и дорожная разметка наглядно показывают параллельность. В этих примерах линии визуально не пересекаются и выглядят строго одинаково направленными.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нахождения углов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важно определить, какие именно углы сравниваются: равные или дополняющие друг друга до 180°. Это экономит время при решении задач.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угол известен, второй часто находится сразу по правилу равенства или суммы 180°. Тип углов определяет ответ.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геометрии для 6 класса; дата не требуется.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на координатной плоскости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уравнения, можно быстро увидеть параллельность без рисунка. Например, y = 3 и y = -1 — разные горизонтальные прямые.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прямые имеют вид x = c. У них одинаковая абсцисса, поэтому они тоже параллельны и не пересекаются на плоскости.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прямые задаются уравнениями вида y = c, где число c одно и то же для всех точек линии. Такие прямые параллельны друг другу.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это удобно для проверки графиков. Если две линии имеют одинаковый вид, но разные числа, они идут рядом, не сходясь.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 угловые пары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краткие обозначения и самые важные пары углов, которые используют при работе с параллельными прямыми.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дата не требуется.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обозначений помогает быстрее читать чертежи. Главное числовое правило здесь — односторонние углы при параллельных прямых составляют 180°.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классная доска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 тетради и разметка на доске помогают писать ровно и выдерживать одинаковые промежутки. Благодаря параллельности текст и рисунки выглядят аккуратно, а проверять ширину строк становится проще.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лестница и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зданиях параллельные элементы встречаются в этажах, окнах, перилах и лестничных пролётах. На чертежах они особенно важны, потому что сохраняют масштаб, форму и точность деталей.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железная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дорогах параллельная разметка помогает организовать движение, а рельсы удерживают одинаковое расстояние между колёсами. Это практический пример того, как геометрия работает в технике и транспорте.
</a:t>
            </a:r>
            <a:endParaRPr lang="en-US" sz="107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параллельные линии работают каждый день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на параллельные прямые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анализе углов и прямых на чертеже.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параллельные линии встречаются чаще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линии особенно заметны там, где нужна точность: в учебных материалах, транспорте и строительстве. Они помогают сохранять порядок и одинаковые расстояния.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 повседневной средой ученика. Значит, параллельность легко увидеть не только в учебнике, но и вокруг себя.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бытовые примеры из школьного курса; дата не требуется.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параллельными прямыми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доказывать параллельность просто по равенству углов, не называя их вид. Важно уточнить, что это соответственные или накрест лежащие углы.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путать параллельные прямые с совпадающими: совпадающие линии — это одна и та же прямая, а параллельные — две разные прямые в одной плоскости.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забывать про односторонние углы. Для них нужно проверять не равенство, а сумму, которая при параллельных прямых равна 180°.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следует помнить, что параллельность рассматривают только в одной плоскости. Если линии расположены по-разному в пространстве, это уже не тот случай.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Параллельность: простой признак и важный инструмент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помогают понимать чертежи, находить углы и строить аккуратные фигуры. Их свойства легко проверить по секущей, а аксиома делает решение задач точным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2026-05-24T17:08:08Z</dcterms:created>
  <dcterms:modified xsi:type="dcterms:W3CDTF">2026-05-24T17:08:08Z</dcterms:modified>
</cp:coreProperties>
</file>