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русского языка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буквы, которые соединяют звучание и запись речи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алфавит на уроках русского языка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уверенно читать, писать и быстро находить слова в словарях, справочниках и списках. На его основе удобно повторять звуки, правила написания и нормы письменной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звук: в чем разница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на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 — это графический знак, которым мы записываем слово. Она видна в тексте, а ее форма помогает распознавать слово, даже если произношение меняется в речи.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буквой и звуком помогает правильно читать, писать и объяснять орфографические правила. Именно поэтому ученикам важно не только видеть слово, но и слышать его звучание.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 слышим и произносим. Один и тот же звук может передаваться разными буквами, а иногда одна буква обозначает два звука в особой позиции.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русского алфавита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отражают не отдельные звуки, а особенности произношения и письма.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алфавита передает звуки, а особые буквы помогают точнее записывать 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от А до 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 русском алфавите расположены в неизменной последовательности от А до Я. Этот порядок запоминают не только ради чтения, но и для практической работы с текстами.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букв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буква может выглядеть по-разному: как печатная или рукописная, строчная или заглавная. Форма зависит от того, где и как она используется.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хорошо знает алфавит, ему легче находить буквы, сравнивать слова и замечать ошибки. Это делает письмо более аккуратным и уверенным.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справочной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Алфавитный порядок нужен в словарях, списках и каталогах. Он помогает быстро искать нужное слово, фамилию или название без лишних затруднений.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букв в словах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одна буква может передавать звук, мягкость или разделять части 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буква выполняет свою задачу: одни передают звуки, другие уточняют чтение и написание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образуют слог и делают речь более звучной. Среди них особенно выделяются Е, Ё, Ю, Я: в начале слова и после гласной они могут обозначать два звука.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относятся к гласным в русском алфавите.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буквы и мягкость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буквы обозначают звуки, которые произносятся с преградой. Именно они создают основу многих слов и помогают различать их звучание.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рядом с буквой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 часто показывают буквы Е, Ё, И, Ю, Я. В таких сочетаниях меняется звучание, и слово читается иначе, чем с твердым согласным.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мягкого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 обозначает звук, но помогает показать мягкость на конце слова или внутри него. Благодаря ему слово читается точно и без искажений.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лес, люк, синь и конь слышно, как соседние буквы влияют на произношение. Это помогает понять, почему написание нужно связывать с чтением.
</a:t>
            </a:r>
            <a:endParaRPr lang="en-US" sz="10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записывается слово по алфавиту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звучания и написания слова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появился славянский алфавит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 Мефодий создают первую славянскую азбуку. Она помогает записывать речь и передавать знания в письменной форме.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молитвы, книги, законы и учебные тексты. Письменность становится важной частью культуры и образования славянских народов.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постепенно меняется вместе с языком. Из нее вырастает современное письмо, которым мы пользуемся сегодня.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букв: от древней письменности к современному алфавиту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старая азбука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кириллице было больше знаков, чем в современном русском алфавите. На старых страницах рядом с привычными буквами встречались редкие символы, которые сегодня уже не используются. Они помогают увидеть, как письменность менялась вместе с языком и его звучанием.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буквы исчезли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ушли из письма потому, что соответствующие звуки перестали различаться или исчезли из речи. Со временем русское письмо стало проще и точнее для современных слов. На сравнении старой и новой азбуки хорошо заметно, как история языка отражается в буквах.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букв в русском языке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частотных словарей русского языка и корпусных исследований; значения приведены как ориентировочные доли употребления в тексте.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буквы помогают быстрее читать и узнавать знакомые сочетания в словах.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тексте преобладают несколько букв, поэтому язык опирается на повторяемые модели. Редкие буквы встречаются нечасто и обычно связаны с особыми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алфавитный порядок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словарях слова стоят по алфавиту, чтобы нужное слово можно было найти быстро. Знание порядка букв экономит время и помогает работать со справочниками без ошибок.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журналы, списки учеников и телефонные книги тоже строятся по алфавиту. Такой порядок делает записи понятными и позволяет легко отыскать фамилию или имя среди многих других.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библиотеках алфавит помогает расставлять каталоги, карточки и названия книг. Благодаря этому читатель быстрее находит нужное издание, а библиотекарь аккуратно организует большие фонды.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и электронные списки используют алфавитный принцип для сортировки данных. Это особенно удобно, когда нужно сравнить много названий, файлов или статей и выбрать нужное.
</a:t>
            </a:r>
            <a:endParaRPr lang="en-US" sz="12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алфавитов разных языков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языка свой алфавит, связанный с его звуками и историей письма.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букв зависит не только от звукового состава, но и от исторической традиции письма. Поэтому разные языки используют разные наборы знаков для записи речи.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 современных алфавитах языков.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Ь и Ъ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 не обозначает отдельного звука, но показывает мягкость согласного или помогает разделить слова на части. В словах «конь», «пень», «мель» он меняет произношение и сохраняет точность записи.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 ставится после приставки перед буквами Е, Ё, Ю, Я. Он показывает, что согласный не смягчается, как в словах «подъезд», «объём», «съезд», и помогает правильно прочитать слово.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этих знаков многие слова звучали бы иначе и могли бы смешиваться при чтении. Ь и Ъ делают русское письмо точным, а написание — понятным даже в сложных словах.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знание букв помогает чтению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формированию навыка чтения в начальной и средней школе.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увереннее ученик узнаёт буквы, тем меньше усилий уходит на разбор слова и тем больше внимания остаётся на смысл текста.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букв к предложениям идёт постепенно: сначала распознавание знаков, затем соединение их в слова. Алфавит ускоряет этот путь и делает чтение более уверенным.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в цифровой среде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 интернете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быстро сортировать результаты поиска, названия сайтов и страницы справочников. Когда записи идут по порядку, нужную информацию легче найти среди множества похожих вариантов.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 папки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компьютере алфавит используют для именования файлов, документов и папок. Такой порядок облегчает навигацию, особенно если материалов много и их нужно быстро сравнивать или переносить.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автоматически распознают буквы как коды, но для пользователя они остаются привычными знаками письма. Это помогает исправлять ошибки, сохранять текст и работать с ним без лишних действий.
</a:t>
            </a:r>
            <a:endParaRPr lang="en-US" sz="879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Алфавитный порядок удобен в таблицах, адресных книгах и электронных списках. Он позволяет компьютеру и человеку одинаково понимать, где находится нужная запись, фамилия или название.
</a:t>
            </a:r>
            <a:endParaRPr lang="en-US" sz="8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сохраняют память поколений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страница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старой книге каждая буква написана рукой человека, который хотел сохранить слово для будущих читателей. Такие страницы передают не только текст, но и атмосферу эпохи. По ним можно увидеть, как учились, читали и писали раньше.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текст на 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 же буквы появляются на экране телефона, компьютера и интерактивной доски. Письменная культура не исчезла, а перешла в новые формы. Благодаря алфавиту можно читать сказки, учебники, письма и документы в любом времени и формате.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особенности русских букв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 появилась в русском письме в XVIII веке и закрепилась как отдельная буква. В обычных текстах её часто заменяют буквой Е, хотя это иногда мешает точному чтению и пониманию слова.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начало с 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Ы почти не встречается в начале исконно русских слов. Такое распределение показывает, что у каждой буквы есть свои привычные позиции в слове и свои особенности употребления.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графика устроена так, чтобы буквы передавали не только звук, но и важные признаки слова. Поэтому внимательное чтение помогает не перепутать похожие формы и правильно написать текст.
</a:t>
            </a:r>
            <a:endParaRPr lang="en-US" sz="1179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слово отличается от другого всего одной буквой: «мел» и «мель», «сел» и «съел». Такие пары помогают заметить, насколько точно русское письмо передаёт смысл и произношение.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 — основа грамотности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объединяет чтение, письмо и порядок в языке. Когда ученик хорошо знает буквы и их роли, ему легче читать, писать без ошибок и уверенно пользоваться словарями и другими текстами.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2026-05-28T06:52:46Z</dcterms:created>
  <dcterms:modified xsi:type="dcterms:W3CDTF">2026-05-28T06:52:46Z</dcterms:modified>
</cp:coreProperties>
</file>