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общих высказываний: как меняется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смысл всего высказывания?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встречаются в задачах про числа, фигуры, действия и поведение. Стоит изменить отрицание — и ответ уже будет другим: «все» и «не все» означают не одно и то же.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общие высказывания в 6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высказывание говорит о свойстве сразу всей группы объектов: оно относится не к одному примеру, а ко всем без исключения.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находится хотя бы один объект, который не подходит под это свойство, общее высказывание становится ложным.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фразы вроде «все треугольники имеют три стороны» или «любой квадрат имеет четыре прямых угла» проверяют по каждому случаю.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общее высказывание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общего утверждения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часто передают слова «все», «каждый», «любой», «всегда», «ни один». Они показывают, что речь идёт обо всей группе целиком.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эти формы меняют смысл на противоположный: «не все», «не каждый», «не любой», «не всегда». Главное — теперь появляется хотя бы одно исключение.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 которым узнают общее высказывание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 всех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снимает утверждение о всей группе. Оно уже не говорит, что свойство есть у каждого объекта без исключения.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отрицание означает: найден хотя бы один объект, который не подходит. Этого достаточно, чтобы общее высказывание стало неверным.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«Все ученики пришли на урок», то отрицание звучит так: «Не все ученики пришли на урок».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отрицания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отрицание общего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превращения общего утверждения в его отрицание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отрицание общего высказывания всегда оставляет место для одного исключения.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отрицание не отменяет правило полностью, а указывает на хотя бы один случай, который не подходит.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«Отрицание общих высказываний»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высказываний и их отрицаний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ученика, который не выполнил задание, чтобы сказать «не все выполнили».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правило отрицания общего высказывания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уже меняет смысл: «не все» допускает тех, кто справился, а «все не» утверждает, что не справился никто.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различаются по силе утверждения и не заменяют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все» находится между «все» и «ни один»: оно показывает исключение, но не полное отсутствие свойства.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смысловых отношений в логике, 6 класс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смысла: все, не все, ни один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— это один объект или случай, который опровергает общее высказывание. Если сказано, что все животные умеют летать, достаточно найти одно животное, которое не летает.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сразу показывает, что утверждение нельзя считать верным для всей группы. В задачах это самый быстрый способ проверить общее правило.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как проверка общего высказывания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«Все чётные числа делятся на 4» ложно: достаточно числа 2, которое делится на 2, но не делится на 4, чтобы получить контрпример.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«Все углы квадрата прямые» истинна. Поэтому её отрицание, то есть утверждение о существовании квадрата с непрямым углом, будет ложным.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«Все треугольники равносторонние» неверно. Уже один разносторонний треугольник показывает, что у треугольников бывают разные длины сторон.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важно одно: чтобы опровергнуть общее утверждение, достаточно найти хотя бы один объект, который не подходит под правило.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 математических примерах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истинно ли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общего высказывания через поиск хотя бы одного объекта без нужного свойства.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отрицания общих высказываний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отрицании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ошибок и правильных способов сформулировать отрицание.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 всегда указывает либо на одно исключение, либо на полное отсутствие свойства у всей группы.
</a:t>
            </a:r>
            <a:endParaRPr lang="en-US" sz="13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высказывание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логике его записывают так: для всех x верно P(x). Это значит, что свойство должно выполняться для каждого объекта из рассматриваемой группы.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Отрицание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хотя бы один x, для которого P(x) неверно. Тогда исходное утверждение становится ложным, а отрицание — истинным.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всеобщности заменяется квантором существования. Вместо требования ко всей группе появляется один найденный пример без свойства.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кванторами в логике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спрашивает: все ли принесли тетради? Если хотя бы один ученик забыл тетрадь дома, общее утверждение уже нельзя считать верным. На рисунке можно показать почти весь класс и одного ученика без нужной тетради.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«каждый ученик выполнил домашнее задание» проверяется очень строго. Достаточно одного ученика, который не успел выполнить работу, чтобы изменить ответ. Такой ученик сразу становится заметным исключением в общей группе.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знает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должен помнить свои обязанности, но это не значит, что каждый ученик знает всё. Если один школьник не знает, что делать, фраза «любой дежурный знает свои обязанности» уже требует уточнения и проверки.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доказательства общего утверждения важно рассмотреть всю группу, а для его опровержения достаточно одного подходящего примера.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опровержение устроены по-разному: истину общего высказывания подтверждает вся группа, а ложность — один контрпример.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логических способов проверки, без числовых данных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объектов нужно для проверки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«ни один» означает, что свойство отсутствует у всех объектов группы. Это самое сильное отрицание: исключений нет вовсе, и подходящих объектов не существует.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каждый» звучит мягче. Она говорит только о том, что есть хотя бы один объект, который не подходит под правило, но другие могут подходить.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«не каждый ученик получил пятёрку», это значит, что пятёрки есть не у всех. Но у части учеников они вполне могут быть.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«ни один ученик не получил пятёрку», то пятёрок нет совсем. Поэтому эти выражения нельзя менять местами: смысл меняется очень сильно.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выражения: «ни один» и «не каждый»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9058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переводить общее высказывание в его отрицание и замечать, где появляется исключение.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отрицание не отменяет правило целиком, а указывает на один случай, который ему не соответствует.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 правила отрицания общих высказываний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фразах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простой приём: слово «все» не превращается в «все не». Правильный ход — сказать «не все» и сразу подумать о возможном исключении.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проверь фразу вопросом: есть ли хотя бы один объект, который не подходит? Если такой пример нашёлся, общее высказывание уже нельзя считать верным.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в задачах: он помогает быстро отличить полное отрицание от частичного и не перепутать слабое утверждение с сильным.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отрицания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что меняется при 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общего высказывания всегда указывает на исключение, а не на полную противоположность. Если помнить переход от «для всех» к «существует хотя бы один не...», проверять утверждения становится намного проще.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2026-05-24T16:55:27Z</dcterms:created>
  <dcterms:modified xsi:type="dcterms:W3CDTF">2026-05-24T16:55:27Z</dcterms:modified>
</cp:coreProperties>
</file>