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функции и способы их задания
</a:t>
            </a:r>
            <a:endParaRPr lang="en-US" sz="2578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описывают, как меняются числа вокруг нас.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как язык изменений
</a:t>
            </a:r>
            <a:endParaRPr lang="en-US" sz="2461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связывают графики, уравнения и неравенства в единую систему. В 10 классе они помогают сравнивать зависимости, видеть изменения величин и уверенно читать математические модели реальных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числовой функции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функция каждому допустимому значению x ставит в соответствие единственное число y. Именно это правило отличает функцию от любого другого закона зависимости.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y=f(x) подчёркивает, что значение y зависит от выбранного аргумента x. Меняя x, мы получаем новое значение функции.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всех допустимых значений аргумента называют областью определения. Она показывает, при каких x функция вообще имеет смысл и может быть вычислена.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числовым функциям относятся y=2x+3, y=x^2 и y=1/x. Они наглядно показывают разные типы зависимости и помогают сравнивать поведение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Допустимые x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все значения x, при которых выражение можно вычислить. Ограничения возникают, например, при делении на ноль, извлечении корня и вычислении логарифма.
</a:t>
            </a:r>
            <a:endParaRPr lang="en-US" sz="1252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возможные y
</a:t>
            </a:r>
            <a:pPr algn="l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состоит из всех результатов, которые может принимать функция. Она показывает, какие числа реально получаются при подстановке допустимых аргументов.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множества часто определяют форму графика и его поведение. Уже по ним можно понять, где функция существует, как выглядит и какие значения недостижимы.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задание функции формулой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задана формулой, её значение можно вычислить для любого допустимого x. Такой способ наиболее точен и удобен для последующих преобразований.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таблице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легко составить таблицу значений, выбрав несколько аргументов. Это помогает увидеть закономерность изменения функции и подготовить данные для построения графика.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Прямую, параболу и гиперболу удобно использовать как наглядные образы формульного задания. По виду соответствующего графика можно быстрее распознавать тип зависимости.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каждому увеличению аргумента на 1 соответствует одинаковый прирост результата.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функции по формуле y=2x+1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значений подтверждает линейный характер функции и её равномерный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вычислены по формуле y=2x+1.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функции: краткое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способов задания числовой функции.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способ удобен для своей задачи: точного расчёта, наблюдения, анализа формы или словесного описания.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способов дополняют друг друга, поэтому их обычно используют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Табличный способ задания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задаёт соответствие между несколькими значениями x и y. Она особенно удобна, когда данные получены в ходе измерений, наблюдений или эксперимента.
</a:t>
            </a:r>
            <a:endParaRPr lang="en-US" sz="1373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конкретных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легко находить нужное значение функции для заданного аргумента. Этот способ удобен, если требуется быстро работать с ограниченным числом точек.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табличными значениями зависимость остаётся неизвестной без дополнительного анализа. Поэтому таблица часто служит основой для построения графика и дальнейшего исследования.
</a:t>
            </a:r>
            <a:endParaRPr lang="en-US" sz="123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задания функции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состоит из всех точек плоскости с координатами (x; f(x)). Он наглядно показывает, как меняется значение функции при изменении аргумента.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можно определить возрастание и убывание, нули функции, точки пересечения с осями, участки постоянства и симметрию.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кривых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изображается прямой, квадратичная — параболой, а функция обратной пропорциональности — гиперболой. Вид графика помогает узнавать формулу по её поведению.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особенно полезен там, где важно увидеть общую картину. Он позволяет быстро сравнивать зависимости и замечать характерные особенности без громоздких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запомнить форму графиков и связать её с видом формулы.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графиков числовых функций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зависимости имеет узнаваемый характер, поэтому график часто позволяет быстро определить класс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типичных значений для стандартных функций.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функции по графику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графика: от области определения к симметрии и экстремумам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 словесной форме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описание удобно, когда зависимость легче сформулировать словами, чем формулой. Например, стоимость поездки, температура или площадь могут быть заданы через понятные условия задачи.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правило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словесного правила обычно выделяют величины, после чего можно составить формулу, таблицу или график. Такой переход делает описание точным и пригодным для вычислений и сравнения.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 математику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Словесная запись особенно полезна в прикладных ситуациях, где важен контекст: что считается, от чего зависит результат и какие условия нужно учитывать при решении.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без лишних знаков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функцию по условию задачи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величины известны, а какие нужно найти, затем выбирают независимую переменную и устанавливают, от чего зависит искомая величина в конкретной ситуации.
</a:t>
            </a:r>
            <a:endParaRPr lang="en-US" sz="1228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формулируют правило связи между величинами и выражают одну из них через другую. На этом этапе важно сохранить смысл задачи и не потерять ограничения.
</a:t>
            </a:r>
            <a:endParaRPr lang="en-US" sz="1366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область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выясняют, при каких значениях переменной формула имеет смысл. Это особенно важно при делении, извлечении корня, работе с процентами и другими прикладными моделями.
</a:t>
            </a:r>
            <a:endParaRPr lang="en-US" sz="1306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Интерпретировать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полученный результат нужно прочитать в контексте задачи: указать единицы измерения, смысл чисел и соответствие реальной ситуации, а не ограничиваться только записью формулы.
</a:t>
            </a:r>
            <a:endParaRPr lang="en-US" sz="12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линейной функции видно равномерное изменение значений: при каждом шаге по оси x результат увеличивается на одну и ту же величину.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функции: рост, спад и постоянство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приращение указывает на линейный характер зависимости; знак наклона определяет, возрастает функция или убывает.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функции y=2x+1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32" y="1515502"/>
            <a:ext cx="77549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свойств числовой функции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связать обозначение свойства с его смыслом и использовать его при анализе графика или формулы.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 задают границы функции, а остальные свойства позволяют сравнивать её поведение и форму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 нечётные функции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функция сохраняет одинаковые значения при противоположных аргументах: f(-x)=f(x). Её график симметричен относительно оси Oy, что удобно для быстрого распознавания.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Нечётная функция меняет знак значения при смене знака аргумента: f(-x)=-f(x). Такой график обладает центральной симметрией относительно начала координат.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Квадратичная функция y=x^2 — чётная, а кубическая y=x^3 — нечётная. Проверка по формуле помогает не полагаться только на внешний вид графика.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функциями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значение аргумента принимают за значение функции и наоборот. Чтобы избежать ошибки, полезно всегда проговаривать, что именно задано и что нужно найти.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на ноль, извлечении корня из отрицательного числа или вычислении логарифма от неположительного числа формула теряет смысл, но это часто не замечают.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по немногим точкам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слишком мало значений, график может выглядеть неправильно. Особенно важно учитывать масштаб осей и характер кривой, а не только отдельные точки.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правило является функцией: одному значению x должно соответствовать только одно значение y. Если возможны несколько ответов, это уже другая зависимость.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нужно сопоставить ответ с условием задачи. Без смысловой проверки легко получить формально верное, но содержательно бессмысленное решение.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способами задания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функция может быть представлена формулой, таблицей, графиком и текстовым правилом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012" y="3297168"/>
            <a:ext cx="2808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функции встречаются в жизни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описывают путь, скорость и время, поэтому помогают анализировать движение транспорта, планировать маршруты и сравнивать, как изменяется расстояние в разные моменты.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транспорт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экономических задачах функции связывают прибыль, затраты, проценты и объём производства. Это позволяет оценивать, как меняется результат при изменении одного параметра.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экономика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воздуха, рост населения и другие природные процессы удобно описывать функциями, потому что они отражают изменение величин во времени и позволяют замечать закономерности.
</a:t>
            </a:r>
            <a:endParaRPr lang="en-US" sz="976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процессы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функции объединяют алгебру с реальными ситуациями: тарифами, площадями, ценами и измерениями. Это делает вычисления осмысленными и показывает практическую пользу математики.
</a:t>
            </a:r>
            <a:endParaRPr lang="en-US" sz="951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модели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как язык зависимостей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функции помогают точно описывать изменения величин, а умение переходить между формулой, таблицей, графиком и текстом делает анализ зависимостей понятным, гибким и полезным для дальнейшего изучения математики.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2026-05-29T15:14:27Z</dcterms:created>
  <dcterms:modified xsi:type="dcterms:W3CDTF">2026-05-29T15:14:27Z</dcterms:modified>
</cp:coreProperties>
</file>