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Григорьевич Распутин: писатель, который говорил о совести и памяти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родной земле, нравственном выборе и ответственности перед прошлым.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его литературное время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пришёл в литературу в 1960-е годы, когда писатели особенно остро говорили о судьбе деревни, человеческом достоинстве и цене перемен. Его проза стала ответом на разрушение традиционного уклада и забвение памяти.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сибирские корни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1937: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родился 15 марта 1937 года в селе Усть-Уда Иркутской области, в самом сердце сибирского пространства.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среди крестьянского труда, военного времени и деревенского быта. Эти ранние впечатления позже стали основой его художественного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уроки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утрат и жизни у Ангары сформировал у писателя особую чуткость к теме дома, семьи и преемственности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Иркутск, учёба и первые шаги в литературе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 филологическая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Распутин учился на историко-филологическом факультете Иркутского государственного университета и окончил его в 1959 году. Здесь он серьёзно освоил слово и исторический взгляд.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 и литературный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 приучила его к точности наблюдения и сдержанной интонации. Иркутск стал его культурной опорой, а Сибирь — главным пространством будущих книг.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Распутина к прозе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биографические этапы, которые привели писателя к собственному художественному голосу.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Валентина Распутина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нравственную проблематику: от деревенской темы к более широкому разговору о судьбе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художественной силы приходится на 1970-е, а позднее творчество смещается к публицистике и общественной мысли.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литературной биографии и хронологии ключевых произведений Распутина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художественная позиция писателя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 деревня связана не с бытом, а с представлением о доме, где сохраняются память, труд и человеческое достоинство.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книгах не фон, а живое нравственное пространство. Отношение к земле показывает, способен ли человек отвечать за свои поступки.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связи между поколениями, долг перед родителями и внутренняя прочность семьи, без которой распадается личность.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требовательность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оценивает героев через совесть и выбор. Его проза не оправдывает духовную пустоту и заставляет читателя задуматься о собственной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Распутина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нельзя потерять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 память — это не только воспоминание о прошлом, но и нравственная опора. С ней связаны дом, семейные традиции и чувство преемственности, без которых человек теряет внутреннюю устойчивость. Именно поэтому разрушение родного пространства в его прозе звучит как личная и историческая утрата.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главный судья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Распутина часто оказываются в ситуации, где внешне можно оправдаться обстоятельствами, страхом или удобством. Но подлинная мера поступка определяется совестью. Писатель показывает, что от неё невозможно скрыться ни в войну, ни в мирное 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деревня зимой и летом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старая деревня возникает как мир деревянных домов, реки, снега, дороги и человеческого труда. Этот образ создаёт ощущение живой связи человека с землёй и подчёркивает хрупкость привычного уклада, который легко разрушить и трудно вернуть.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проблематика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через конкретные сюжеты Распутин раскрывает общие нравственные темы своей прозы.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центральны моральная ответственность, связь поколений и испытание человека обстоятельствами.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и тексты произведений Валентина Распутина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Матёрой»: конфликт памяти и разрушения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деревня Матёра обречена на затопление из-за строительства ГЭС. Вместе с ней исчезает не просто поселение, а пространство, где жили предки, хранились могилы и поддерживалась связь поколений.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уничтожение деревни означает утрату дома, привычного уклада и памяти о прошлом. Распутин показывает, что технический прогресс не может быть нравственно оправдан, если он ломает человеческие основы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заставляет увидеть в переселении не хозяйственную меру, а историческую и духовную катастрофу. Поэтому конфликт в ней выходит далеко за пределы частного сюжета и становится общенациональным.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помни»: война и личная вина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Гуськов, вернувшийся с войны дезертиром, пытается спрятаться в родной деревне, но скрытая жизнь не освобождает его от внутреннего страха и стыда.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как война разрушает не только фронтовые судьбы, но и семейные связи: близкие люди оказываются перед тяжёлым испытанием доверия и жалости.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трагедия повести состоит в том, что герой теряет право на открытое участие в жизни общины и всё глубже замыкается в одиночестве.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утверждает: от нравственной ответственности нельзя уйти ни бегством, ни молчанием, потому что вина остаётся с человеком даже после внешнего спасения.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прозе Распутина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встречаются в разных жанрах: от ранних рассказов до поздней публицистики, образуя устойчивый нравственный круг его творчества.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памяти и совести показывает, что Распутин строит прозу вокруг нравственной ответственности и связи человека с прошлым.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повестей и рассказов В. Г. Распутина по мотивам, выявленным в школьном литературоведческом анализе.
</a:t>
            </a:r>
            <a:endParaRPr lang="en-US" sz="5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Валентина Распутина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пишет сдержанно и точно: его фразы просты по строению, но внутренне напряжённы, поэтому каждое слово работает на раскрытие чувства и смысла.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и авторской речи заметны интонации живого разговора, сибирские особенности лексики и народная речевая манера, придающие тексту достоверность и теплоту.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писателя несёт символическую нагрузку: река, дом, снег, дорога и лес помогают понять состояние героев, течение времени и цену утраты.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Сибири в творчестве писателя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у Распутина — это пространство памяти и нравственной опоры. Ангара, тайга и деревенский дом связаны с судьбой семьи, труда и преемственности поколений.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 и тревожный образ: красота родной земли требует бережного отношения, а её разрушение воспринимается как утрата части национальной и личной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и общественная деятельность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Публицистика, интервью и общественные выступления В. Г. Распутина, 1970–2000-е годы.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общественной позиции писателя в 1970–2000-е годы.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гражданская позиция не отделялась от литературы: защита природы и памяти для него была частью защиты человеческого достоинства.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8" y="1773923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 и его место в литературе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награды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получил государственное признание как крупный мастер прозы, чьё творчество было отмечено на общесоюзном и российском уровне.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повести и рассказы изучаются в школе как значимые тексты о нравственном выборе, семье, памяти и ответственности перед близкими.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сумел художественно выразить переживания поколения, жившего между традиционной деревней, войной, модернизацией и утратой привычного мира.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ценятся за требовательный разговор о совести, в котором частная судьба героя неизменно соотнесена с судьбой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произведениях Распутина строится нравственный конфликт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конфликта, характерная для повестей «Живи и помни», «Прощание с Матёрой» и «Пожар».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Распутина остаются в школьном чтении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особенно откликаются на тексты, где жизненные ситуации показаны через судьбу семьи, деревни и личной ответственности.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интерес объясняется сочетанием актуальных тем и ясной нравственной проблематики, понятной подросткам.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школьной программы и методических материалов по литературе; без привязки к единой статистической базе.
</a:t>
            </a:r>
            <a:endParaRPr lang="en-US" sz="6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жизни и творческий итог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Распутин всё чаще обращался к публицистике, где размышлял о судьбе страны, духовной преемственности и ответственности перед исторической памятью.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сохранял верность главным ценностям своей прозы: уважению к родной земле, семье, совести и человеческому достоинству, проверяемому в трудных обстоятельствах.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его пути — цельное творчество, в котором художественное слово становится нравственным свидетельством времени и строгим разговором о человеке.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слово о совести, памяти и родной земле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создал прозу, где сибирский опыт, реалистическая традиция и нравственная требовательность соединяются в разговоре о человеческой ответственности, памяти и духовных корнях.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2026-05-23T12:03:48Z</dcterms:created>
  <dcterms:modified xsi:type="dcterms:W3CDTF">2026-05-23T12:03:48Z</dcterms:modified>
</cp:coreProperties>
</file>