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Роль, строение и значение РНК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нуклеиновых кислот — ключевых молекул генетической информации и функций РНК.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открытие РНК: Путь к пониманию жизни
</a:t>
            </a:r>
            <a:endParaRPr lang="en-US" sz="2307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Фридрих Мишер впервые выделил нуклеиновые кислоты, открыв основу наследственности. В 1950-х учёные разгадали функции ДНК и РНК. Эти открытия заложили фундамент молекулярной биологии, выявив центральную роль РНК в клеточных процессах.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ДНК и РНК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включает сахар дезоксирибозу и содержит тимин, тогда как РНК построена на рибозе и урациле. Эти особенности определяют их функции и устойчивость в клетке.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ДНК и РНК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служит долговременным архивом генетической информации, а РНК реализует эту информацию, участвуя в синтезе белков и регуляции генов — ключ к жизнедеятельности клетки.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нуклеиновых кислот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РНК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состоит из рибозы, фосфатной группы и одного из четырёх азотистых оснований: аденина, урацила, гуанина или цитозина, что определяет её уникальные химические свойства.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РНК преимущественно одноцепочечная, что обеспечивает гибкость и разнообразие функций, отличая её от двойной спирали ДНК.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РНК — замена тимина на урацил и присутствие рибозы вместо дезоксирибозы, что влияет на стабильность и активность молекулы.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95715"/>
            <a:ext cx="4164900" cy="2309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vs РНК: Сравнительная таблица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по химическому составу, структуре и функциям ДНК и РНК.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молекула имеет уникальную структуру и функцию, дополняя друг друга в наследственной информации.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биологические учебники для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0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РНК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(мРНК)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генетическую информацию от ДНК к рибосомам для синтеза белков, кодируя последовательность аминокислот.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 (рРНК)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и функциональный компонент рибосом, обеспечивает каталитическую активность и сборку белков.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(тРНК)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Доставляет аминокислоты к рибосоме, обеспечивает правильное считывание кодонов посредством специфического антикодона.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регуляторные РНК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регуляции экспрессии генов, в том числе микроРНК и малые интерферирующие РНК, контролируя стабильность и перевод мРНК.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(мРНК)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формируется в ядре на основе матрицы ДНК и содержит последовательность кодонов, задающих порядок аминокислот для белка.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синтеза мРНК транспортируется к рибосомам, где служит шаблоном для точного построения пептидной цепи.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(тРНК)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связывает специфические аминокислоты и распознаёт соответствующие кодоны мРНК через антикодон, обеспечивая точность трансляции.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характерная «клеверная» форма стабилизирует молекулу и способствует взаимодействию с рибосомой во время синтеза белка.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 (рРНК)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 формирует основу рибосом, создавая структурную среду для взаимодействия мРНК и тРНК и каталитического связывания аминокислот.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правильную ориентацию компонентов трансляции, способствуя эффективному и точному синтезу белков.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регуляторные РНК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РНК, такие как микроРНК, регулируют активность генов, связываясь с мРНК и подавляя или разрушая её, влияя на белковый синтез.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регуляторы играют ключевую роль в процессах клеточного развития, дифференцировки и ответа на внешние факторы.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интерферирующие РНК поддерживают клеточную защиту, направляя деградацию вирусных или неправильных РНК-транскриптов.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догма молекулярной биологии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генетической информации от ДНК до белка с возможностью обратной транскрипции у ретровирусов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транскрипции: синтез РНК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начинается с распознавания ферментом РНК-полимеразой промотора на ДНК, что обеспечивает старт синтеза РНК с необходимой точностью.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элонгации РНК-полимераза последовательно добавляет нуклеотиды, формируя комплементарную РНК-цепь по матрице ДНК.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терминации происходит завершение синтеза и отделение предшественника РНК, который затем подвергается дальнейшим модификациям.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РНК и ДНК в различных типах клеток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высокая доля РНК связана с интенсивным синтезом белков, у эукариот ниже из-за специализации и сложной регуляции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содержании РНК отражают эволюционно обусловленные различия в клеточных функциях и белковом обмене между прокариотами и эукариотами.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клетки, Альбертс, 2014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в синтезе белка (трансляция)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 входит в состав рибосом, обеспечивая структурную поддержку и катализ образования пептидных связей.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всех трёх видов РНК обеспечивает точную сборку полипептидной цепи в соответствии с генетическим кодом.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несёт генетическую информацию, кодируя последовательность аминокислот будущего белка.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переносит специфические аминокислоты и взаимодействует с мРНК по принципу комплементарности кодонов и антикодонов.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РНК и сплайсинг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Сплайсосома удаляет интроны — не кодирующие участки РНК — и соединяет экзоны, формируя функциональную мРНК.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контроль экспрессии генов и разнообразие белков через альтернативный сплайсинг.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транскрипции у эукариот добавляется 5'-кэп, защищающий РНК от деградации и способствующий прикреплению к рибосомам.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Полиаденилирование 3'-конца улучшает стабильность и регулирует транспорт зрелой мРНК в цитоплазму.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вирусов гриппа и SARS-CoV-2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гриппа и SARS-CoV-2 используют РНК вместо ДНК как носитель генетической информации. Их РНК служит шаблоном для синтеза вирусных белков и репликации вируса в клетках хозяина.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транскрипция у ретровирусов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ВИЧ, представитель ретровирусов, использует обратную транскриптазу для превращения своей РНК в ДНК, которая интегрируется в геном клетки хозяина, обеспечивая устойчивую репликацию вируса.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в вирусах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свойства РНК: рибозимы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 представляют собой РНК-молекулы с ферментативной активностью, способные катализировать реакции без участия белковых ферментов.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сплайсинге, удаляя интроны из пре-мРНК, а также в созревании других типов РНК, регулируя их функциональность.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рибозимов поддерживает гипотезу «РНК-мира», где РНК играла центральную роль в эволюции ранних форм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РНК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создаёт искусственные молекулы РНК с заданными функциями, расширяя возможности биомедицинских приложений.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фармацевтика активно внедряют РНК-технологии для разработки новых препаратов и вакцин с высокой эффективностью.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CRISPR-Cas используют гидриды РНК для точного редактирования генома с возможностями коррекции генетических дефектов.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RNA-интерференция применяется для подавления активности отдельных генов, открывая пути к лечению онкологических и вирусных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применения РНК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мРНК-вакцин против COVID-19 продемонстрировала потенциал РНК в быстрой и адаптивной иммунопрофилактике.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онкологии включают таргетированные РНК-терапии и персонализированное лечение, основанное на регуляции экспрессии генов.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RT-PCR диагностика использует специфичность РНК для раннего обнаружения генетического материала патогенов в клинических образцах.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РНК для будущего биологии и медицины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РНК раскрывает фундаментальные механизмы жизни и открывает новые горизонты для медицины, улучшая диагностику, терапию и развитие биотехнологий.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2026-05-10T01:05:46Z</dcterms:created>
  <dcterms:modified xsi:type="dcterms:W3CDTF">2026-05-10T01:05:46Z</dcterms:modified>
</cp:coreProperties>
</file>