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 неживое вокруг нас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чем живое отличается от неживого.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живое и неживое?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 видим растения, животных, камни, воду и предметы. Одни из них живые, другие — нет. Умение различать их помогает внимательнее наблюдать, сравнивать и лучше понимать природу вокруг нас.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9900" y="1292930"/>
            <a:ext cx="3929100" cy="24403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64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первый: живое растёт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со временем увеличиваются в размерах. Маленькое семя может стать высоким растением, а крошечный котёнок — взрослой кошкой. Это происходит постепенно и естественно.
</a:t>
            </a:r>
            <a:endParaRPr lang="en-US" sz="1030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2150850"/>
            <a:ext cx="36330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с возрастом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всегда связан с изменениями. Ребёнок становится выше, у растения появляются новые листья, а у животного меняется внешний вид. Живое не остаётся одинаковым всю жизнь.
</a:t>
            </a:r>
            <a:endParaRPr lang="en-US" sz="1098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3157400"/>
            <a:ext cx="29397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Неживое не растёт само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не превращается в большой камень, а книга не толстеет без помощи человека. Неживые предметы могут меняться только извне, если их двигают, строят или переделывают.
</a:t>
            </a:r>
            <a:endParaRPr lang="en-US" sz="10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второй: живое дышит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многие животные дышат воздухом. Им нужен кислород, чтобы жить, двигаться и расти. Без дыхания живой организм не может долго существовать.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тоже дышат, только не лёгкими, а жабрами. Вода проходит через жабры, и рыба получает нужный ей кислород. Это тоже признак жизни.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дышат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 делают больших вдохов, как человек, но они тоже обмениваются газами с воздухом. Поэтому им важны свет, воздух и подходящие условия.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Неживое не дышит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Стул, камень, игрушка и карандаш не нуждаются в дыхании. Их можно поставить на полку или убрать в ящик — и им ничего не будет.
</a:t>
            </a:r>
            <a:endParaRPr lang="en-US" sz="11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третий: живое питается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ест пищу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нужна еда: каша, суп, хлеб, фрукты и многое другое. Пища даёт силы для игр, учёбы и роста. Без питания живому трудно жить.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находят корм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питаются. Одни едят траву, другие ловят насекомых, а домашним питомцам человек даёт корм. У каждого живого существа свой способ питания.
</a:t>
            </a:r>
            <a:endParaRPr lang="en-US" sz="1068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 едят ложкой, как мы. Они получают всё нужное через корни, листья, воду, свет и вещества из почвы. Им особенно важны свет и влага.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Неживому не нужна пища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Камню, столу и мячу не нужно питаться. Они не растут из-за еды и не становятся сильнее после обеда. Это верный признак неживого.
</a:t>
            </a:r>
            <a:endParaRPr lang="en-US" sz="11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четвёртый: живое размножается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детёныши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рождаются детёныши: у кошки — котята, у собаки — щенки, у курицы — цыплята. Так продолжается жизнь многих поколений.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есть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образуют семена, из которых вырастают новые растения. У некоторых растений новые ростки появляются и другими способами, но всегда появляется новое живое существо.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 родителей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 обычно похоже на своих родителей. Котёнок вырастает в кошку, а не в дерево. Это помогает природе сохранять свои виды.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Неживое не создаёт себе подобных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Игрушка, камень или карандаш не могут сами сделать такой же предмет. Их может сделать человек, но это уже не размножение, а изготовление.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пятый: живое реагирует на мир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Тянется к свету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может поворачиваться к солнцу, потому что ему нужен свет. Живое замечает, где теплее и светлее, и реагирует на это.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Чувствует прикосновение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отдёргивает руку от горячего, а животное может спрятаться от неудобного прикосновения. Реакция помогает живому защищаться и избегать опасности.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Слышит и замечает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вздрагивает от громкого шума, а птица улетает при резком движении. Живые существа не просто существуют, они замечают то, что происходит вокруг.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Неживое не отвечает само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Стул не оборачивается на звук, а камень не тянется к солнцу. Если неживой предмет двигается, это происходит только из-за ветра, человека или другого предмета.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признаки жизни шаг за шагом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отличить живое от неживого без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808" y="1968014"/>
            <a:ext cx="181912" cy="20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93283" y="1968014"/>
            <a:ext cx="181912" cy="20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50383" y="1968014"/>
            <a:ext cx="181912" cy="20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7483" y="1968014"/>
            <a:ext cx="181912" cy="20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64583" y="1968014"/>
            <a:ext cx="181912" cy="20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относится к живому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— живые существа. Они растут, дышат, питаются, учатся, общаются и проходят свой жизненный путь от рождения до старости.
</a:t>
            </a:r>
            <a:endParaRPr lang="en-US" sz="1122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животным относятся кошки, птицы, рыбы и многие другие существа. Они двигаются, ищут пищу, заботятся о потомстве и отвечают на изменения вокруг.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живые, хотя не бегают и не разговаривают. Они растут, дышат, питаются, образуют семена и могут давать новые ростки.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относятся к живой природе. Они развиваются, питаются по-своему и тоже имеют свой жизненный путь, как другие живые организмы.
</a:t>
            </a:r>
            <a:endParaRPr lang="en-US" sz="1122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слишком малы, чтобы увидеть их без специальных приборов. Но они тоже живые: растут, размножаются и взаимодействуют с окружающей средой.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тоже живые!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Росток из фасоли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 фасоль во влажную землю, и через некоторое время появится росток. Сначала он совсем маленький, но потом становится выше и выпускает листья. Так растение показывает, что оно живое и умеет расти.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и кактус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в лесу и кактус в жарком месте выглядят очень по-разному. Но оба растения живые: они дышат, питаются, растут и дают новые растения. У природы много интересных форм, но признаки жизни у всех похожи.
</a:t>
            </a:r>
            <a:endParaRPr lang="en-US" sz="10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9900" y="1292930"/>
            <a:ext cx="3929100" cy="24403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человек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 подвижные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умеют двигаться, искать пищу и защищаться. Одни бегают, другие летают или плавают. Их поведение помогает им выживать и заботиться о своих детёнышах.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живой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живой природе. Он растёт, дышит, питается и развивается, а ещё умеет думать, говорить, учиться и делать выбор каждый день.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Людей, кошек, птиц и рыб объединяет одно: все они живые организмы. У каждого есть свой жизненный путь, свои потребности и способы приспособления к миру.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строят гнёзда, прячут детёнышей и кормят их. Это помогает малышам расти сильными и учиться жить самостоятельно, как настоящим маленьким исследователям.
</a:t>
            </a:r>
            <a:endParaRPr lang="en-US" sz="9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неживому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неживой природе относятся камни, песок, вода и воздух. Они существуют сами по себе, но не растут, не питаются и не дают потомство.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830092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Стекло, металл и пластмасса тоже не живые. Их можно трогать, переносить и использовать, но они не дышат и не реагируют как живые организмы.
</a:t>
            </a:r>
            <a:endParaRPr lang="en-US" sz="1121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56300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Стол, стул, карандаш, мяч и игрушка сделаны людьми. Они полезны в быту, но без помощи человека сами не изменяются и не живут.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295919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Учебник, тетрадь и лампа находятся рядом каждый день. Они могут быть яркими, тяжёлыми или удобными, но признаков жизни у них нет.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273800" y="4028831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не растёт, не дышит, не питается и не размножается, его относят к неживому. Внешний вид здесь не обманывает, даже если вещь очень красивая.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легко запутаться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шагает, но не живёт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стоит робот, он крутит головой, мигает лампочками и даже едет по полу. Но ему не нужен воздух и пища, а растёт он только в мастерской, когда его чинят. Движение само по себе ещё не делает предмет живым.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похож на живое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разгорается, меняет форму и словно тянется вверх. Издалека он может напомнить живое существо. Но у огня нет дыхания, питания и потомства, поэтому это не организм, а явление природы, которое нужно беречь и не трогать без взрослых.
</a:t>
            </a:r>
            <a:endParaRPr lang="en-US" sz="1146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живого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жизненный цикл человека, животных и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0488" y="1101900"/>
            <a:ext cx="21330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5232" y="1840387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11631" y="2572012"/>
            <a:ext cx="248850" cy="28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79641" y="3310512"/>
            <a:ext cx="277500" cy="27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3510" y="4045563"/>
            <a:ext cx="277500" cy="27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живому для жизни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3764627" y="10560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растениям, животным и человеку. Без неё живые организмы быстро слабеют, а растение вянет, словно грустит без своего важного помощника.
</a:t>
            </a:r>
            <a:endParaRPr lang="en-US" sz="967" dirty="0"/>
          </a:p>
        </p:txBody>
      </p:sp>
      <p:sp>
        <p:nvSpPr>
          <p:cNvPr id="16" name="Text 3"/>
          <p:cNvSpPr txBox="1"/>
          <p:nvPr/>
        </p:nvSpPr>
        <p:spPr>
          <a:xfrm>
            <a:off x="3131996" y="17911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необходим для дыхания людям и животным. Даже если его не видно, без него жизнь невозможна, потому что организму нужно постоянно получать кислород.
</a:t>
            </a:r>
            <a:endParaRPr lang="en-US" sz="967" dirty="0"/>
          </a:p>
        </p:txBody>
      </p:sp>
      <p:sp>
        <p:nvSpPr>
          <p:cNvPr id="17" name="Text 4"/>
          <p:cNvSpPr txBox="1"/>
          <p:nvPr/>
        </p:nvSpPr>
        <p:spPr>
          <a:xfrm>
            <a:off x="2502084" y="25261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даёт живым энергию для роста и движения. Человек ест разные продукты, животные находят корм, а растения получают нужные вещества по-своему.
</a:t>
            </a:r>
            <a:endParaRPr lang="en-US" sz="967" dirty="0"/>
          </a:p>
        </p:txBody>
      </p:sp>
      <p:sp>
        <p:nvSpPr>
          <p:cNvPr id="18" name="Text 5"/>
          <p:cNvSpPr txBox="1"/>
          <p:nvPr/>
        </p:nvSpPr>
        <p:spPr>
          <a:xfrm>
            <a:off x="1893108" y="32612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 помогают многим живым организмам расти и развиваться. Особенно они важны для растений, которым без солнца трудно оставаться крепкими и зелёными.
</a:t>
            </a:r>
            <a:endParaRPr lang="en-US" sz="967" dirty="0"/>
          </a:p>
        </p:txBody>
      </p:sp>
      <p:sp>
        <p:nvSpPr>
          <p:cNvPr id="19" name="Text 6"/>
          <p:cNvSpPr txBox="1"/>
          <p:nvPr/>
        </p:nvSpPr>
        <p:spPr>
          <a:xfrm>
            <a:off x="1234738" y="39962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Живому нужны не только вода и воздух, но и удобное место для жизни. Если условия плохие, организм болеет, слабеет или растёт медленнее.
</a:t>
            </a:r>
            <a:endParaRPr lang="en-US" sz="9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живое вокруг нас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растениями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и садовые растения нужно вовремя поливать, не ломать стебли и не рвать листья без причины. Тогда они остаются зелёными и радуют всех вокруг.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нельзя пугать, дразнить или брать без разрешения. Им нужна еда, спокойствие и добрые руки, чтобы чувствовать себя в безопасности и хорошо расти.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бросать мусор на землю, в воду или рядом с деревьями. Чистое место помогает жить растениям, насекомым и птицам, которым нужен порядок и покой.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бережно относиться к природе, она дольше остаётся здоровой. Маленькие добрые дела — не топтать траву и не ломать ветки — очень важны.
</a:t>
            </a:r>
            <a:endParaRPr lang="en-US" sz="11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ответах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движется — не всегда живое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едет, поезд мчится, а ветер качает ветки. Но сами по себе они не живут. Нужно проверять все признаки жизни, а не только движение.
</a:t>
            </a:r>
            <a:endParaRPr lang="en-US" sz="1222" dirty="0"/>
          </a:p>
        </p:txBody>
      </p:sp>
      <p:sp>
        <p:nvSpPr>
          <p:cNvPr id="9" name="Text 3"/>
          <p:cNvSpPr txBox="1"/>
          <p:nvPr/>
        </p:nvSpPr>
        <p:spPr>
          <a:xfrm>
            <a:off x="31860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не равен неживому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Спящее животное может казаться неподвижным, но оно отдыхает. Оно дышит, а потом снова проснётся, потому что остаётся живым существом.
</a:t>
            </a:r>
            <a:endParaRPr lang="en-US" sz="1222" dirty="0"/>
          </a:p>
        </p:txBody>
      </p:sp>
      <p:sp>
        <p:nvSpPr>
          <p:cNvPr id="10" name="Text 4"/>
          <p:cNvSpPr txBox="1"/>
          <p:nvPr/>
        </p:nvSpPr>
        <p:spPr>
          <a:xfrm>
            <a:off x="60982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как исследователи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надо сравнивать признаки: растёт ли предмет, дышит ли он, питается ли и может ли давать потомство. Тогда ответ будет верным.
</a:t>
            </a:r>
            <a:endParaRPr lang="en-US" sz="12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растёт, дышит, питается, размножается и реагирует на мир, он живой. Этот короткий список работает как надёжная подсказка для маленького исследователя.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«Живое и неживое»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признаков жизни помогают отличить живое от неживого.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класса, дома и двора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живые — это дети и комнатное растение. Неживые предметы рядом — парта, учебник, карандаш и лампа, которые помогают учиться каждый день.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живыми могут быть люди, кошка или попугай. А стол, стул, книжка, чашка и игрушка относятся к неживым предметам и не растут сами.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живут воробьи, муравьи и растёт трава. А скамейка, камень и лужа остаются неживыми, хотя тоже могут быть частью красивого двора.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Учимcя замечать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смотреть вокруг, отличить живое от неживого совсем несложно. Главное — не торопиться и проверять признаки жизни, как настоящие юные учёные.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помогает видеть природу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узнаётся по признакам жизни, а неживое их не имеет. Если научиться замечать это вокруг себя, природа станет понятнее, а мир — интереснее и добрее.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2026-05-25T17:08:52Z</dcterms:created>
  <dcterms:modified xsi:type="dcterms:W3CDTF">2026-05-25T17:08:52Z</dcterms:modified>
</cp:coreProperties>
</file>