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Первой мировой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патриотического подъема — к революционному кризису.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изменившая страну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для России — это время, когда фронт, тыл и политика стали частью одного кризиса. Чтобы понять события 1914–1917 годов, важно видеть не только сражения, но и мобилизацию, снабжение и последствия для государства.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началось испытание, которое быстро вышло за рамки Балкан и затронуло всю империю.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году Россия вошла в войну как часть Антанты и превратила дипломатический кризис в общий европейский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Первой мировой войны и вступления России в войну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Фронты и масштаб конфликта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проходил через огромные пространства — от Балтики до Карпат и Кавказа. Это требовало от командования постоянного маневра и сложной системы снабжения.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России действовали сразу несколько противников: Германия, Австро-Венгрия и Османская империя. Поэтому война велась на разных направлениях с разной степенью угрозы.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мобилизации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фронте находились миллионы солдат, а их перемещение зависело от железных дорог, складов и телеграфной связи. Ошибка в одном звене сказывалась на всей операции.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координации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становился театр военных действий, тем труднее было удерживать согласованность между армиями. Война требовала не только численности, но и организованности.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операции 1914 года сразу выявили и силу русской армии, и её уязвимости.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кампанию с быстрого развертывания армии, но уже первые наступления показали, насколько тяжело вести войну против подготовленного противника.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истории Первой мировой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год стал временем крупнейшего отступления и тяжёлого испытания для тыла.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1915 году фронт откатывался назад, а отступление сопровождалось потерями войск, эвакуацией населения и предприятий. Военные успехи противника обернулись кризисом снабжения и 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Первой мировой войны; материалы о «Великом отступлении»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1916: Брусиловский прорыв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1916 года русские войска применили более гибкую тактику: удары наносились на широком участке фронта, чтобы лишить противника возможности быстро перебрасывать резервы.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Австро-венгерская оборона была прорвана на нескольких направлениях, что создало один из самых заметных успехов русской армии за всю войну.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противнику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нанесло противнику серьёзные потери и заставило его срочно менять планы. Это временно укрепило авторитет России среди союзников.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даже крупный успех не решил общих проблем фронта: не хватало резервов, транспорта и устойчивого снабжения. Победа оказалась важной, но не окончательной.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стала позиционной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Срыв манёвра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Позиционная война возникала там, где наступление сталкивалось с плотным огнём и глубокими укреплениями. Командование стремилось удержать линию, а не рисковать напрасными потерями.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Система укреплений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Окопы и проволочные заграждения делали поле боя медленным и изнурительным. Даже при больших пространствах Восточного фронта прорвать оборону было крайне трудно.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Огневая 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 пулемёты усилили оборону сильнее, чем наступление. Лобовые атаки становились слишком дорогими, поэтому стороны всё чаще переходили к изматыванию противника.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всё больше зависела от подготовки позиций, инженерных работ и связи. Без них численное превосходство не гарантировало успеха.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 тактика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менялись ключевые элементы ведения войны: тяжёлая артиллерия и связь становились важнее, а дефицит вооружения сохранялся.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войны определялась не только вооружением, но и нехваткой ресурсов: дефицит и техническое отставание усиливали потери и снижали темп операций.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вооружении и снабжении русской армии в Первой мировой войне
</a:t>
            </a:r>
            <a:endParaRPr lang="en-US" sz="10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и экономика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военные потребности быстро превратились в общегосударственный кризис.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была не в одном факторе: транспорт, промышленность и снабжение тыла одновременно ослабляли фронт и власть.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военной экономике России в 1914–1917 годах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млн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мобилизованных изменили повседневную жизнь страны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1917 году в армию были мобилизованы около 15 млн человек — это резко сократило рабочие руки в деревне и усилило нагрузку на 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статистика Российской империи и обобщающие данные по Первой мировой войне, 1914–1917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председателя Совета министров сменились за 1915–1917 годы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руководителей подрывала преемственность решений и мешала согласовать действия Ставки, правительства и Думы в условиях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председателей Совета министров Российской империи, 1915–1917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моментом, когда кризис власти достиг предела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Затяжная война усилила недоверие к власти: чем дольше продолжались поражения и дефициты, тем быстрее росло ощущение политического тупика.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исследования по истории Февральской революции и Первой мировой войны в 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союзники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ожиданий союзников и возможностей России показывает, что нагрузка была высокой, а поддержка — ограниченной и нерегулярной.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выполняла важную стратегическую задачу, но союзники не смогли обеспечить устойчивую синхронизацию сроков, перевозок и снабжения.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коалиционной стратегии Антанты в Первой мировой войне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кризис на фронте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усталости и разложения дисциплины даже успешные действия уже не могли быстро восстановить боеспособность армии.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1917 году фронтовой кризис стал системным: проблемы дисциплины, снабжения и доверия уже не решались отдельными победами.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хронологии событий на Восточном фронте, 1914–1917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революция: от войны к распаду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от военного кризиса к политической дестабилизации в 1917 году.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млн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прошли через мобилизацию и фронт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затронула миллионы людей и изменила социальную структуру страны: война ускорила радикализацию, ослабила управление и усилила распад прежнего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статистика Российской империи и сводные оценки участия населения в Первой мировой войне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потребовались, чтобы война изменила государство изнутри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года войны показали, что военный конфликт нельзя рассматривать отдельно от экономики, политики и настроений общества — все они влияют на исход.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Первой мировой войны для Российской империи, 1914–1917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персоналии отражают разные политические решения эпохи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фигуры помогают увидеть разные стороны войны и революции: имперский курс, военный успех, попытку удержать власть и стремление вывести страну из 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биографии Николая II, А. А. Брусилова, А. Ф. Керенского и В. И. Ленина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войне, которая изменила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стала для России рубежом: она обострила слабости государства, ускорила революцию и изменила весь политический ландшафт Восточной Европы.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2026-07-26T01:22:50Z</dcterms:created>
  <dcterms:modified xsi:type="dcterms:W3CDTF">2026-07-26T01:22:50Z</dcterms:modified>
</cp:coreProperties>
</file>