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местоимении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точной, связной и без лишних повторов.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местоимения важны в речи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заменять уже названные слова и связывать предложения в единый, понятный текст. Благодаря им речь становится короче, естественнее и удобнее для общения и письма.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показывают, что местоимение раскрывает смысл только в контексте.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презентации: примеры местоимений из темы
</a:t>
            </a:r>
            <a:endParaRPr lang="en-US" sz="38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предложения или текста такие слова не называют предмет точно, а лишь указывают на него.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говорящего, собеседника и того, о ком говорят: я, ты, он, мы, вы, они. Они часто заменяют повторяющиеся имена.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речи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изменяются по падежам: меня, тебе, ему, нами, ими. После предлогов у некоторых форм появляется буква н: у него, к ней, с ними.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изменяются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определяется не по форме, а по значению и роли слова в тексте.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Теоретический материал по теме «Местоимение»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выделяются местоимения со значением количества: сколько, столько.
</a:t>
            </a:r>
            <a:endParaRPr lang="en-US" sz="177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показывают, кому принадлежит предмет: мой, твой, наш, ваш, свой. Они помогают сразу понять связь между предметом и его владельцем.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слово свой: оно указывает на принадлежность действующему лицу. В предложении «Я взял свою тетрадь» ясно, что тетрадь принадлежит мне.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его, её, их не изменяются, поэтому их нужно запоминать отдельно. После предлогов они не получают начального н: у него, к её, для их.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 и их значения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Теоретический материал по теме «Местоимение»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разряд, значение и примеры.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значению можно быстро определить, к какой группе относится местоимение.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
</a:t>
            </a:r>
            <a:endParaRPr lang="en-US" sz="2231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выделяют нужный предмет или признак среди других: этот, тот, такой, столько. Они часто помогают сделать высказывание точнее и понятнее для слушателя или читателя.
</a:t>
            </a:r>
            <a:endParaRPr lang="en-US" sz="1758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этот, эта, это, эти изменяются по родам и числам. Местоимение тот особенно полезно при сопоставлении: оно показывает один предмет в отличие от другого.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разряда местоимения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разряд по значению и форме слова.
</a:t>
            </a:r>
            <a:endParaRPr lang="en-US" sz="156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705225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89450"/>
            <a:ext cx="891000" cy="71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 местоимения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Кто, что, какой, чей и сколько помогают задать вопрос и узнать неизвестную информацию. Они стоят в вопросительных предложениях и требуют ответа.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выглядят так же, но соединяют части сложного предложения. В фразе «Я знаю, кто пришёл» слово кто связывает две части высказывания.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делают речь более точной и логичной. Они помогают не только спрашивать, но и связывать мысли в тексте без лишних повторов.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местоимения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помогает точно выразить значение: одни местоимения склоняются, другие сохраняют форму, а некоторые имеют особенности употребления.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русскому языку для 5 класса, обобщение грамматических признаков местоимений.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местоимений зависят от их разряда и роли в предложении, поэтому одно и то же слово может выглядеть по-разному.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называют предмет, признак или количество неточно, когда говорящий не знает, не хочет уточнять или сообщает лишь общую информацию.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кто-то, что-то, какой-то, кое-кто, несколько. Они особенно удобны в рассказе, когда важна не точная, а приблизительная информация.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таких местоимений частицы -то, -либо, -нибудь и кое- пишутся через дефис. Это нужно запомнить, чтобы не допускать орфографических ошибок.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показывают, что лица, предмета, признака или количества нет. Они помогают выразить полное отсутствие чего-либо в сообщении.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никто, ничто, никакой, ничей, некого, нечего. Такие слова часто встречаются в предложениях с частицей не при сказуемом.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местоимениях частица ни- входит в состав слова и пишется слитно. Поэтому формы никто и ничто нужно запоминать как цельные слова.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делают высказывание более точным. С их помощью можно коротко и ясно сообщить, что нужный предмет не найден или действие не произошло.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 указывает на лицо, которое совершает действие, то есть соотносится с подлежащим. Оно помогает избежать повторения имени или личного местоимения в предложении.
</a:t>
            </a:r>
            <a:endParaRPr lang="en-US" sz="1538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обозначает это слово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себя нет формы именительного падежа, а также рода и числа. При этом оно изменяется по падежам и может относиться к одному человеку или группе людей.
</a:t>
            </a:r>
            <a:endParaRPr lang="en-US" sz="1712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оно изменяется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местоимений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зависит от части слова и окружения: одни формы пишутся через дефис, другие — слитно, а после предлогов появляется начальная н.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орфографии русского языка, 5 класс.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основные орфографические нормы при написании местоимений.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предложении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местоимения заменяют подлежащее или дополнение, а притяжательные формы служат определениями и уточняют зависимое слово.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наблюдения по теме «Местоимение» в курсе русского языка 5 класса.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местоимение может выполнять разные синтаксические роли, если его форма и значение меняются в контексте предложения.
</a:t>
            </a:r>
            <a:endParaRPr lang="en-US" sz="148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следует заменять местоимением нужноем слово лишь тогда, когда оно уже известно из контекста. Иначе текст становится неясным и теряет смысловую точность.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у личных местоимений используются формы с начальным н: у него, к ней, с ними. Неверные варианты часто появляются из-за невнимательности.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употреблять разговорную форму ихний вместо литературных местоимений его, её, их. Эти слова не изменяются и не совпадают с притяжательными формами мой, твой, наш, ваш.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местоимений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речи звучать естественно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без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соседних предложениях повторяется одно и то же существительное, рассказ звучит тяжело. Местоимение заменяет уже известное слово и делает речь плавнее. Благодаря этому читателю легче следить за мыслью и не терять смысл.
</a:t>
            </a:r>
            <a:endParaRPr lang="en-US" sz="1542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местоимения сразу показывают, кто говорит, к кому обращаются и о ком идёт речь. Слова я, ты, мы, вы, он и они помогают быстро понять участников разговора и не перегружать реплики лишними повторами.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местоимение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определить значение слова, его грамматические признаки и роль в предложении.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коротко о главном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заменять названия, связывать предложения и делать речь точной. Чтобы уверенно пользоваться ими, важно знать разряды, формы, синтаксическую роль и основные правила написания.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2026-05-22T16:06:59Z</dcterms:created>
  <dcterms:modified xsi:type="dcterms:W3CDTF">2026-05-22T16:06:59Z</dcterms:modified>
</cp:coreProperties>
</file>