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углы: ключ к дугам и хордам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связывает дугу и хорду и помогает находить неизвестные углы без измерений.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вписанные углы в 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опирается на окружность, дуги, хорды, диаметр и центральный угол. С её помощью задачи решают аккуратно и точно: не нужен транспортир, когда можно опираться на свойства рисунка и на равные дуги.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вписанного угла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— это угол, чья вершина лежит на окружности. Его стороны выходят из вершины и пересекают окружность в двух разных точках.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точки пересечения и задают концы дуги, на которую «смотрит» данный угол. Именно эта дуга определяет величину вписанного угла.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вписанный угол обозначают тремя буквами, например ∠ABC: точка B — вершина угла, а точки A и C — на окружности.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этими точками на окружности выделяют дугу, на которую опирается угол. На чертеже обычно подписывают вершину, стороны, дугу и отмечают точки пересечения с окружностью.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есть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окружности отмечают вершину угла. От неё проводят две прямые (стороны угла), которые пересекают окружность в двух точках и образуют хорды.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вписанный угол на чертеже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 дуга: зависимость «половина дуги»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идёт ровно так, будто «делит» дугу на 2: угол растёт вместе с дугой.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точек видно: вписанный угол всегда равен половине соответствующей ему дуги, поэтому вычисления можно делать без измерений.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соотношений: (60°, 30°), (100°, 50°), (140°, 70°), (180°, 90°).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во всех задачах темы и позволяет быстро находить углы, опираясь на дуги, указанные в рисунке или условии.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вписанного угла в два раза меньше величины дуги, на которую он опирается.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вписанного угла из школьного курса геометрии 7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дуг и соответствующих вписанных углов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каждому значению дуги соответствует вписанный угол, вдвое меньший по мере.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дуги увеличивается и вписанный угол, но он всегда остаётся ровно в два раза меньше дуги.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соотношения для вписанного угла (величина = половина дуги).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вписанного угла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свойстве: мера вписанного угла равна половине меры дуги.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опирающиеся на одну и ту же дугу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вписанных угла опираются на одну и ту же дугу, то их меры равны. Это верно даже тогда, когда вершины углов находятся в разных точках окружности.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находить неизвестный угол по уже известному: достаточно убедиться, что дуга у обоих углов одна и та же.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часто отмечают несколько точек на окружности и несколько углов. Главное — сравнить именно опирающиеся дуги, а не «похожие» по виду углы.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Набросок идеи: два равных вписанных угла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 — два одинаковых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две вершины углов стоят на окружности, а их стороны образуют один и тот же дуговой участок AB. Отметки показывают, что оба угла смотрят на одинаковую дугу. Поэтому при ∠1 = 35° получаем ∠2 = 35°.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зависит от дуги, а не от места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Представьте: вершины углов расположены по окружности по-разному, но дуга AB у них общая. Тогда величина угла определяется мерой дуги AB. Именно она делает углы равными, а положение вершин роли не играет.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ответы в задачах на вписанные углы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«круглее» дуга, тем проще вычисления: деление на 2 сразу даёт знакомые углы для устного счёта и быстрой проверки ответа.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решений опирается на пары «дуга → половина»: такие значения встречаются чаще и меньше всего требуют ошибок при делении.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 теме «Окружность и вписанные углы», 7 класс (обобщение типовых значений)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вписанного угла с центральным углом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 центре окружности и измеряется величиной дуги, на которую он опирается: ∠AОB = дуга AB.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угол, опирающийся на ту же дугу AB, всегда в два раза меньше центрального, поэтому ∠ACB = дуга AB / 2.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дуга AB даёт центральный угол 100°, то любой вписанный угол, опирающийся на эту же дугу, будет равен 50°.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 вписанный углы на одной дуге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и той же дуги центральный угол равен дуге, а вписанный — половине дуги. Это удобно использовать без транспортирующей проверки.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подтверждает: центральный угол масштабирует дугу напрямую, а вписанный — ровно в два раза меньше, включая случай полуокружности.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правило связи дуги и углов для окружности (свойство вписанного угла)
</a:t>
            </a:r>
            <a:endParaRPr lang="en-US" sz="6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центральный и вписанный угол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вида угла по расположению вершины и по сторонам, проходящим через точки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вписанными углами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принять вписанный угол за величину дуги. На самом деле вписанный угол равен половине дуги, поэтому нужно делить, а не приравнивать.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проблема — забывать геометрическое условие: вершина угла обязана лежать на окружности. Если это не так, правило для вписанного угла не применяют.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легко перепутать меньшую и большую дуги между теми же концами. От выбранной дуги зависит ответ, поэтому дугу следует выделять осознанно.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ловушка связана с диаметром: если стороны угла проходят через концы диаметра, то опирающаяся дуга равна 180°, а угол всегда прямой.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угол, опирающийся на диаметр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превращает угол в 90°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две стороны угла «смотрят» на концы диаметра. Между этими концами дуга — полуокружность, то есть 180°. Поэтому вписанный угол становится прямым и равным 90°.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и дуга-половина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легко узнать диаметр: это хорда, проходящая через центр окружности. Если вершина вписанного угла находится на окружности, а стороны идут к концам этой прямой, то срабатывает правило 180° → 90°.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задачи на вычисление угла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дуги 140° деление на 2 даёт 70°. Во втором примере дуга 200° требует выбрать именно ту дугу, на которую опирается угол.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подчёркивают: вычисление сводится к одному действию — делению дуги на 2, а главная ошибка — неверно выбранная дуга.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Примеры-типовые разборы из школьных задач по теме «Вписанные углы»,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свойство вписанных углов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находить неизвестные углы, когда даны точки на окружности и требуется связать угол с дугой без измерений транспортиром.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построениях можно заранее вычислять углы по дугам, например при построении равных углов или проверке правильности рисунка в тетради.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чертежах с хордой и диаметром правило упрощает вычисления, особенно когда фигура содержит несколько вписанных углов и одна дуга повторяется.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в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с четырёхугольником, вписанным в окружность, углы выражают через дуги, а значит — через известные части окружности.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случая: полуокружность даёт прямой угол, дуга 120° даёт 60°, а при одинаковой дуге вписанные углы равны. Действуйте по порядку.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выбрать правило: сначала определить дугу, затем разделить её величину на 2 и, при необходимости, сравнить углы на одной дуге.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свойств вписанного угла и частых значений для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дуга управляет углом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имеет вершину на окружности и равен половине дуги, на которую он опирается. Равные дуги дают равные вписанные углы, а связь с центральным углом упрощает вычисления.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2026-05-12T02:23:05Z</dcterms:created>
  <dcterms:modified xsi:type="dcterms:W3CDTF">2026-05-12T02:23:05Z</dcterms:modified>
</cp:coreProperties>
</file>