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и параллельная связь предложений в тексте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предложения образуют единый и понятный текст?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начать изучение связности текста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текст, нужно видеть не только отдельные предложения, но и их связь. Одни предложения развивают мысль шаг за шагом, другие раскрывают одну тему с разных сторон.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как система связанных смыслов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предмет назван прямо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лежал большой альбом с фотографиями. Рядом с ним стояла коробка с карандашами, и всё на столе было аккуратно разложено. Читатель сразу понимает, о чём идёт речь, потому что тема названа без замены.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слово заменяет местоимение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Альбом открыли, и в нём сразу нашли рисунок. Он оказался особенно ярким и привлёк внимание ребят. Здесь предмет уже не повторяется полностью, но связь сохраняется благодаря местоимению и прежней теме.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помогает близкое по смыслу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подоконнике стоял комнатный цветок. Растение тянулось к свету, а его листья были широкими и зелёными. Синонимическая замена делает текст разнообразнее, но не разрывает смысловую цепочку.
</a:t>
            </a:r>
            <a:endParaRPr lang="en-US" sz="10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связь: движение мысли шаг за шагом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автор называет тему и задаёт исходную мысль. Это первое звено цепочки, от которого зависит дальнейшее развитие текста и выбор следующей информации.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каждое новое предложение опирается на уже сказанное. Оно добавляет признак, причину, действие или уточнение, чтобы мысль двигалась дальше без скачков.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поддерживают повторы, местоимения, союзы и слова времени. Благодаря им читатель легко понимает, что новое сообщение связано с предыдущим.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строятся рассказы, объяснения и рассуждения. Текст становится похож на дорогу: каждое предложение ведёт к следующему и помогает дойти до вывода.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последовательная связь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мысли от темы к завершению микротемы.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и параллельная связь: основное различие
</a:t>
            </a:r>
            <a:endParaRPr lang="en-US" sz="2169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по-разному может строиться один и тот же текст.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связь развивает мысль, вторая раскрывает тему через отдельные детали и признаки.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темы для 8 класса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Параллельная связь: общая тема и равноправные предложения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параллельной связи все предложения относятся к одной теме, но не продолжают друг друга по цепочке. Каждое из них добавляет новую, самостоятельную деталь.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 строится описание: сначала говорится об одном признаке, затем о другом, потом о состоянии или действии. Предложения стоят рядом как равные части единой картины.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удобен, когда нужно перечислить особенности предмета, героя, природы или помещения. Читатель получает полное представление сразу из нескольких точек зрения.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Параллельная связь делает текст спокойным и собранным. Она помогает не запутаться в событиях и удерживает внимание на общей теме без лишних переходов.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средства связи встречаются чаще всего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учебном тексте особенно заметны простые и быстрые способы удержания темы.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работают повтор и местоимения: они сразу связывают предложения и не перегружают текст.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 анализа связности текста, 8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2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7848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3870" y="1809310"/>
            <a:ext cx="249600" cy="1996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0093" y="1789450"/>
            <a:ext cx="239400" cy="23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1143" y="1789450"/>
            <a:ext cx="179550" cy="23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связи между предложениями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Лексический повтор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ключевого слова удерживает тему в центре внимания и помогает читателю не потерять основную мысль текста.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он, она, оно, они, это заменяют уже названные предметы и делают переход между предложениями естественным.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 частицы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соединяют части высказывания, показывают причину, противопоставление или последовательность и делают текст плавным.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и замены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по смыслу слова помогают избежать однообразия, сохраняя тему и расширяя выражение одной и той же мысли.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времени и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Затем, потом, здесь, впереди, рядом уточняют порядок событий и помогают читателю видеть движение действия в тексте.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слово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Тематическая цепочка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слово называет главную тему фрагмента и может повторяться без изменений. Иногда его заменяют близким по смыслу словом, чтобы текст звучал естественнее.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Тематическая цепочка объединяет слова одной группы: лес, деревья, ель, сосна, кроны, хвоя. Благодаря ей несколько предложений раскрывают одну картину и не распадаются на отдельные части.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связи предложений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о том, что разрушает связность текста.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грамотно составленные предложения не образуют текст без общей темы, понятных замен и логических переходов.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связности текста; обобщение типичных ошибок.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связность текста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 учебному тексту: от темы к средствам связи и типу построения.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Смешанная связь в небольшом тексте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Общее начало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открывается предложением, которое задаёт тему и объединяет все последующие мысли.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Параллельные признаки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несколько предложений описывают один объект с разных сторон, не выстраиваясь в строгую цепочку.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Развитие цепочки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информация движется шаг за шагом: появляются причины, действия или уточняющие детали.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Итоговая цельность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фрагмент остаётся логичным, но звучит разнообразнее и естественнее для чтения.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восприятие текста при разных типах связи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общую оценку удобства чтения и логичности изложения в трёх вариантах текста.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Смешанная связь даёт самый ровный результат: текст остаётся логичным, но не становится однообразным.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оценка по теме урока; условное сравнение для наглядности.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1594" y="3057275"/>
            <a:ext cx="179813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разные типы связи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и сообщение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заметна последовательная связь: одно событие вытекает из другого, а новая мысль опирается на предыдущую.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предмета и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Параллельная связь помогает перечислять признаки, детали и впечатления об одном объекте без строгого развития сюжета.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Инструкция и объяснение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движется по шагам, поэтому важно сохранять порядок действий, причины и следствия, не пропуская звенья цепочки.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героя и состояния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равноправных предложений раскрывают внешность, настроение или обстановку, сохраняя общую тему и ясность высказывания.
</a:t>
            </a:r>
            <a:endParaRPr lang="en-US" sz="113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Мини-анализ текста на уроке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 тему и микротему фрагмента. Затем ученик отмечает ключевые слова, которые повторяются прямо или заменяются близкими по смыслу словами.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удобно проверить, какими средствами связаны предложения: местоимениями, союзами, повторами, синонимами. Небольшой текст из трёх-четырёх предложений показывает это особенно ясно.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связи и их функция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языковые средства помогают сделать предложения частью одного целого.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создаётся не одним приёмом, а совместной работой нескольких средств: повтора, замен, союзов и указателей.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связности текста.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текст связным и точным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становится связным, когда все предложения подчинены одной теме и располагаются в понятном порядке. Важна не только логика, но и отсутствие случайных скачков мысли.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появляется там, где слова выбраны верно: местоимения ясно указывают на предмет, повторы не мешают, а помогают, а синонимы делают речь более естественной.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абзаце сохраняется одна микротема, читателю легко следить за развитием мысли. Тогда текст звучит цельно, спокойно и убедительно.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учебного текста по средствам связи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разные средства связи распределяются неравномерно и выполняют разные роли в одном тексте.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тему удерживают повтор и местоимения, а остальные средства уточняют и связывают отдельные фразы.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 анализа на уроке; условные данные по небольшому тексту.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два способа связать предложения в текст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связь ведёт мысль шаг за шагом, а параллельная показывает одну тему через равноправные признаки. Умение различать их помогает писать и анализировать тексты точнее.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2026-05-21T14:47:04Z</dcterms:created>
  <dcterms:modified xsi:type="dcterms:W3CDTF">2026-05-21T14:47:04Z</dcterms:modified>
</cp:coreProperties>
</file>