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религия, обычаи и нравы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вера, семья и правила поддерживали порядок в Древнем Риме.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 вырос на Апеннинском полуострове и постепенно создал свою культуру. Его обычаи формировались под влиянием этрусков и греков, а религия была тесно связана с жизнью семьи, государства и повседневной работы.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Рим: истоки традиций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49832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14361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0222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7719" y="1502228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02228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римские боги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Юпитера считали верховным богом неба, грома и власти. Он охранял порядок в государстве, поэтому римляне обращались к нему в важные моменты общественной жизни и перед решениями, влияющими на весь город.
</a:t>
            </a:r>
            <a:endParaRPr lang="en-US" sz="987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Юнона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Юнона была покровительницей семьи, брака и женщин. Её уважали как защитницу домашнего мира, а в римских домах её имя связывали с благополучием, верностью и сохранением семейных традиций.
</a:t>
            </a:r>
            <a:endParaRPr lang="en-US" sz="987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был богом войны и считался особенно важным для римлян, которые строили своё могущество на армии. Ему молились перед походами, прося силы, победы и защиты от врагов.
</a:t>
            </a:r>
            <a:endParaRPr lang="en-US" sz="1086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Венеру почитали как богиню любви и красоты. После знакомства с греческой культурой её образ стал ещё заметнее, а римляне связывали с ней привлекательность, гармонию и семейное счастье.
</a:t>
            </a:r>
            <a:endParaRPr lang="en-US" sz="1016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был богом торговли, дорог и сообщений. Его особенно уважали купцы и путники, потому что от удачи в дороге и честного обмена зависели достаток, связь между городами и повседневный успех.
</a:t>
            </a:r>
            <a:endParaRPr lang="en-US" sz="10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жертвоприношения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132625" y="1341420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бога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храм воспринимался как жилище божества. Поэтому сюда приходили не просто помолиться, а вступить в особые отношения с богом, соблюдая строгие правила поведения и ритуальную чистоту.
</a:t>
            </a:r>
            <a:endParaRPr lang="en-US" sz="1080" dirty="0"/>
          </a:p>
        </p:txBody>
      </p:sp>
      <p:sp>
        <p:nvSpPr>
          <p:cNvPr id="11" name="Text 3"/>
          <p:cNvSpPr txBox="1"/>
          <p:nvPr/>
        </p:nvSpPr>
        <p:spPr>
          <a:xfrm>
            <a:off x="5132625" y="2303514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дары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римляне приносили хлеб, вино, плоды и другие продукты. Такие подношения показывали благодарность богам и надежду на их поддержку в делах, урожае и семейной жизни.
</a:t>
            </a:r>
            <a:endParaRPr lang="en-US" sz="1113" dirty="0"/>
          </a:p>
        </p:txBody>
      </p:sp>
      <p:sp>
        <p:nvSpPr>
          <p:cNvPr id="12" name="Text 4"/>
          <p:cNvSpPr txBox="1"/>
          <p:nvPr/>
        </p:nvSpPr>
        <p:spPr>
          <a:xfrm>
            <a:off x="5132625" y="3265609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жертвы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важных случаях могли приносить животных, если обряд требовал более торжественного знака уважения. Это делали при больших праздниках, общественных событиях или перед значимым решением.
</a:t>
            </a:r>
            <a:endParaRPr lang="en-US" sz="1045" dirty="0"/>
          </a:p>
        </p:txBody>
      </p:sp>
      <p:sp>
        <p:nvSpPr>
          <p:cNvPr id="13" name="Text 5"/>
          <p:cNvSpPr txBox="1"/>
          <p:nvPr/>
        </p:nvSpPr>
        <p:spPr>
          <a:xfrm>
            <a:off x="5132625" y="4227703"/>
            <a:ext cx="3633900" cy="6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благодарности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побед, удачных сделок или важных событий в храмах оставляли статуи, алтари и надписи. Так римляне выражали признательность богам и напоминали другим о полученной помощи.
</a:t>
            </a:r>
            <a:endParaRPr lang="en-US" sz="10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 римский обряд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 строился как последовательность действий, где важны были чистота, точность слов и знаки богов.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боги и культ семьи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Обычай домашних молитв приучал к аккуратности, ответственности и вниманию к старшим. Поэтому религиозная традиция дома одновременно воспитывала характер и помогала сохранять порядок в семье.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предках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культ поддерживал связь с предками, чьи поступки служили примером для потомков. Римляне верили, что уважение к семейной истории укрепляет порядок и объединяет поколение за поколением.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алтарь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небольшого алтаря глава семьи приносил простые дары и произносил молитвы. Эти действия были частью повседневной жизни и помогали начинать день с уважением к богам и родным.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Лары и пенаты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римском доме ларов и пенатов считали защитниками жилища, очага и запасов еды. Их почитание напоминало семье, что дом — это не только стены, но и общие обязанности.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1781" y="1336325"/>
            <a:ext cx="4250837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Древнеримская мифология и традиционное школьное описание римского пантеона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за что отвечали наиболее известные божества Рима.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каждое важное дело в жизни римлян связывали с конкретным богом-покровителем.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римские боги и их роли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Римский календарь включал праздники разного смысла: от благодарности богам до защиты дома и стада. Они напоминали, что религия сопровождала весь год.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римские праздники по историческим учебным описаниям
</a:t>
            </a:r>
            <a:endParaRPr lang="en-US" sz="966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распределение показывает: праздники охватывали разные стороны жизни — землю, семью, очищение и память об умерших.
</a:t>
            </a:r>
            <a:endParaRPr lang="en-US" sz="1212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в римском календаре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Сатурналии — самый радостный праздник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Почитание Сатурна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Сатурналии проходили в декабре и были посвящены богу Сатурну. Для римлян это был важный зимний праздник, связанный с завершением работ и ожиданием обновления.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Мягче обычных правил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Сатурналий повседневный порядок становился свободнее, чем обычно. Римляне могли позволить себе больше отдыха, шуток и непривычной вежливости между людьми разного положения.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Пиры и подарки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 дни устраивали богатые застолья, дарили друг другу небольшие подарки и украшали дома. Праздничная щедрость делала атмосферу особенно тёплой и радостной.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стол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запоминалось то, что рабы и хозяева могли сидеть за одним столом. Такой обычай на время стирал строгие различия и делал праздник по-настоящему особенным.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Жрецы, авгуры и весталки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
</a:t>
            </a:r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следили за правильностью обрядов и точностью священных слов. Для римлян было важно, чтобы ритуал был выполнен без ошибок, иначе его считали недостаточно успешным.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Авгуры
</a:t>
            </a:r>
            <a:pPr algn="l" indent="0" marL="0">
              <a:lnSpc>
                <a:spcPct val="115000"/>
              </a:lnSpc>
              <a:buNone/>
            </a:pPr>
            <a:r>
              <a:rPr lang="en-US" sz="63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Авгуры наблюдали за птицами и другими знаками, чтобы понять, одобряют ли боги намеченное дело. Их наблюдения помогали принимать решения перед войной, собранием или важным событием.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Весталки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Весталки служили богине Весте и хранили священный огонь, символ домашнего и государственного порядка. Если огонь угасал, это считалось тревожным знаком для всего Рима.
</a:t>
            </a:r>
            <a:endParaRPr lang="en-US" sz="119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Обычаи римского дома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809596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привет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 римской семье начинался с приветствия старших и пожеланий благополучия. Такой обычай напоминал детям, что в доме важны почтение, спокойный тон и готовность слушаться старших.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704543" y="11590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Гостя встречают достойно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гостей считался важным событием, поэтому их принимали вежливо и с вниманием. Хозяин дома демонстрировал щедрость, а семья — умение держаться достойно и без лишней суеты.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09596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за 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семейной трапезы каждый знал свое место и соблюдал правила поведения. За столом не шумели, ели умеренно и показывали уважение к труду тех, кто приготовил пищу.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704543" y="2578900"/>
            <a:ext cx="2235000" cy="13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и 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ценили аккуратный дом, порядок в вещах и привычку выполнять обязанности без напоминаний. Эти качества считались не только удобными, но и нравственно правильными для всей семьи.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детей в Риме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детство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первых лет детей приучали к послушанию, уважению к родителям и семейным обычаям. Главным примером поведения был отец семьи, который отвечал за порядок и честь дома.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 навыки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осваивали чтение, счет и основы письма, чтобы быть готовыми к общественной жизни. Девочек чаще учили домашним делам, заботе о доме и ведению хозяйства.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8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Взросление
</a:t>
            </a:r>
            <a:pPr algn="l" indent="0" marL="0">
              <a:lnSpc>
                <a:spcPct val="130039"/>
              </a:lnSpc>
              <a:buNone/>
            </a:pPr>
            <a:r>
              <a:rPr lang="en-US" sz="19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взросления ребенок должен был показать умение соблюдать правила и не подводить семью. Считалось, что хорошее воспитание помогает сохранить имя рода и пользу для государства.
</a:t>
            </a:r>
            <a:endParaRPr lang="en-US" sz="12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знаки положения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Тога была не просто одеждой, а признаком римского гражданина и его места в обществе. Ее надевали по особым случаям, поэтому внешний вид сразу говорил о важности человека. Носить тогу нужно было аккуратно и с достоинством.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Тога как знак гражданина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ткань и украшения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качеству ткани, отделке и украшениям можно было понять, богат ли человек и к какому слою он принадлежит. Римляне старались выглядеть опрятно, но без лишней вычурности, потому что скромность тоже считалась добродетелью.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625951"/>
            <a:ext cx="4164900" cy="213144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темы «Римская религия, обычаи и нравы»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высоко ценили качества, которые помогали человеку быть надежным членом семьи и гражданином государства.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качества связаны между собой: римлянин должен был быть верным, собранным и мужественным, чтобы заслужить уважение семьи и общества.
</a:t>
            </a:r>
            <a:endParaRPr lang="en-US" sz="1125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добродетели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римская кухня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21800" y="41483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умеренности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уважали тех, кто умел есть без излишеств и не выставлял богатство напоказ. Поэтому даже праздничная трапеза должна была напоминать о сдержанности и хорошем воспитании.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1800" y="31879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Трапеза как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столом римляне старались не торопиться и соблюдать правила поведения. Еда была не только способом утолить голод, но и частью домашнего уклада, где ценились спокойствие и дисциплина.
</a:t>
            </a:r>
            <a:endParaRPr lang="en-US" sz="1187" dirty="0"/>
          </a:p>
        </p:txBody>
      </p:sp>
      <p:sp>
        <p:nvSpPr>
          <p:cNvPr id="12" name="Text 4"/>
          <p:cNvSpPr txBox="1"/>
          <p:nvPr/>
        </p:nvSpPr>
        <p:spPr>
          <a:xfrm>
            <a:off x="621800" y="222747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домами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богатых домах стол был богаче и разнообразнее, а на пирах подавали много блюд и угощений. У бедных римлян пища была скромнее и чаще повторялась изо дня в день.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1800" y="1267025"/>
            <a:ext cx="40218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еда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рацион римлян был простым и сытным: хлеб, каша, овощи, сыр, оливки и рыба. Пили воду или разбавленное вино, а главной ценностью считалась умеренность.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группы населения и помогает увидеть, что права и образ жизни в Риме сильно зависели от происхождения и статуса.
</a:t>
            </a:r>
            <a:endParaRPr lang="en-US" sz="1163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по материалам темы «Общество Древнего Рима»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 деление общества на четыре группы; для каждой были свои обязанности, возможности и место в жизни города.
</a:t>
            </a:r>
            <a:endParaRPr lang="en-US" sz="1154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Древнего Рима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19147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6294" y="119147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5469" y="3242778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16294" y="3242778"/>
            <a:ext cx="197925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представления знакомили римлян с мифами, шутками и сценами из повседневной жизни. Зрители приходили целыми семьями, а спектакль становился общим городским событием.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Гонки колесниц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ипподромах и аренах собирались тысячи людей, чтобы увидеть состязания колесниц. Такие зрелища вызывали сильные эмоции и превращали соревнование в важную часть городской жизни.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Термы служили не только для мытья: здесь отдыхали, беседовали и узнавали новости. Это было удобное место, где встречались люди разных возрастов и занятий.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Гладиаторские бои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Гладиаторские бои привлекали публику своей напряженностью и зрелищностью. Хотя они были жестокими, римляне воспринимали их как одно из самых известных развлечений своего времени.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Театр, бани и зрелища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личные правила становились частью жизни государства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семейные нормы римлян постепенно превращались в гражданское поведение и служение Риму.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римляне относились к обычаям других народов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212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Учились у соседей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внимательно смотрели на то, что было полезно у других народов, особенно у греков и этрусков. Они заимствовали удобные и удачные обычаи, если те помогали жизни города.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42500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Сохраняли свое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римляне не отказывались от собственных праздников, семейных обрядов и правил поведения. Для них важно было не потерять традиции, которые связывали поколение с поколением.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12875" y="1720150"/>
            <a:ext cx="2293200" cy="23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становилась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брать лучшее у других народов делало римскую культуру более богатой и гибкой. Благодаря этому Рим мог развиваться, не теряя своего узнаваемого облика.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римской религии и обычаях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связывали веру, семью и государство в единый порядок жизни. Их боги, праздники, домашние традиции и нормы поведения помогали строить общество, чьи следы заметны и сегодня.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2026-06-02T03:59:13Z</dcterms:created>
  <dcterms:modified xsi:type="dcterms:W3CDTF">2026-06-02T03:59:13Z</dcterms:modified>
</cp:coreProperties>
</file>