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одиноко: тема одиночества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говорит о душе героя через тишину, вещи и отсутствие тепла.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 и одиночество важны в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произведении часто показывает не только быт, но и отношения между людьми. Через интерьер, тишину и детали писатель раскрывает характер героя, его чувства и скрытый конфликт.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одиночество героя дома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комната, закрытая дверь, тусклый свет и неподвижные предметы создают ощущение изоляции. Пространство будто отражает внутреннюю пустоту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усиливает настроение с помощью эпитетов, повторов, сравнений и риторических вопросов. Такие средства делают одиночество не просто описанием, а переживанием, которое читатель чувствует.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Мысли, воспоминания и внутренний монолог показывают, что человек остаётся один не только физически. Одиночество в доме означает и отсутствие душевной близости, и разрыв с окружающими.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тишины и внутреннего конфликта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в комнате наедине со своими мыслями. Тишина и неподвижность усиливают чувство разобщённости и заставляют внимательнее вслушиваться в собственное настроение.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 окна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Тусклая лампа, стол, книга и окно создают образ ожидания. Такая обстановка помогает увидеть, как внешний вид комнаты передаёт внутреннее состояние персонажа.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признаки одиночества в тексте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которые помогают показать чувство одиночества и его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создаётся системой деталей: пространство, звук, речь и мысль работают вместе и формируют общее настроение.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художественным текстам русской литературы 8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чаще всего создают ощущение одиночества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особенно заметны, потому что читатель легко представляет их и сразу чувствует атмосферу пустоты.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одиночество передают интерьер и тишина; они делают внутреннее состояние героя наглядным и запоминающимся.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приёмов в произведениях русской литературы 8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 часто говорит коротко, задаёт себе вопросы и избегает длинных разговоров. Его речь становится сдержанной, а в ней слышатся тоска и тревога.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поступках заметны медлительность, задумчивость или резкая импульсивность. Так автор показывает, что внутреннее напряжение влияет даже на самые простые действия.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чаще вспоминает прошлое, чем говорит о настоящем. В его словах появляются надежда, ожидание встречи, чувство отчуждения и мысль о собственной ненужности.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одиночество длится долго, оно превращается во внутренний кризис. Тогда персонаж ищет опору в памяти, письме, разговоре или хотя бы в собственных размышлениях.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 и его влияние на речь и поступки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пространства дома к состоянию героя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обстановка, мысли и поступки раскрывают чувство одиночества в тексте.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произведениях русской литературы XIX века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одиночество часто подчёркивает разрыв между человеком и окружающим миром. Герой чувствует себя отдельно от других, даже находясь дома или среди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одиночество нередко связано с внутренней силой, но одновременно и с болью непонимания. У Пушкина и других авторов дом может быть тёплым или холодным в зависимости от отношений между людьми.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восьмого класса важно замечать, как автор через деталь, интонацию и описание пространства показывает характер героя. Так проще понять и тему произведения, и отношение писателя к персонажу.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символ тепла и утраты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утраты часто передают простые детали: пустой стол, закрытая дверь, забытая книга, тихая лампа или вечернее окно. Такие предметы делают одиночество зримым и особенно трогательным.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дом напоминает о семье, детстве, памяти и защите. Но если между людьми нет доверия, он становится местом тишины, ожидания и душевной пустоты.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связаны с одиночеством героя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эти чувства раскрываются через интонацию речи, паузы в диалоге и повторяющиеся бытовые детали, которые делают переживание героя зримым.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и воспоминание сильнее всего связывают одиночество с прошлым, а надежда показывает возможность внутреннего выхода.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школьной программы 8 класса; данные представлены как смысловая оценка, 2025.
</a:t>
            </a:r>
            <a:endParaRPr lang="en-US" sz="8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одиночество становится художественным конфликтом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превращается в конфликт, когда герой не находит понимания дома и чувствует, что его переживания никто не разделяет, даже самые близкие люди.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это связано не только с отсутствием разговора, но и с недоверием, напряжением между поколениями и невозможностью честно сказать о своих чувствах.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8 класса важны внешние признаки: спор, молчание, резкий уход в себя, отказ от общения и ощущение, что герой становится чужим.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внутреннее одиночество долго не разрешается, оно меняет характер персонажа, усиливает протест и делает его поступки более резкими или замкнутыми.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раскрыть тему одиночества в литературном произведении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средства передают одиночество героя через обстановку, речь и настроение сцены.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раскрывается через сочетание внешних деталей и внутреннего состояния героя, а не через прямое называние чувств.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художественному анализу текста в курсе литературы 8 класса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232" y="1691000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художественной детали в образе одинокого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Трещина и 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Треснувшее окно, пустой стул или незакрытая дверь сразу делают дом уязвимым и холодным. Такие детали намекают на отсутствие заботы, покоя и человеческого тепла.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незавершённости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Недочитанная книга, забытая игрушка или остывший чай создают ощущение остановившейся жизни. Герой как будто ждёт кого-то, но ожидание остаётся без ответа.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без близости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лампа или тусклый свет не просто описывают комнату, а подчеркивают одиночество. Освещение становится знаком внутренней неустроенности и скрытой тревоги.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— чашка, стол, покрывало — в литературе получают особый смысл. Когда они выглядят забытыми, дом воспринимается как место утраты и молчания.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эпизод о доме и одиночестве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эпизода в школьном литературном разборе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общение: как меняется состояние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слушает героя внимательно, одиночество ослабевает. В тексте это заметно по смене интонации, уменьшению пауз и переходу от замкнутости к диалогу.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разговор, письмо или добрый визит могут изменить атмосферу сцены: герой начинает говорить свободнее, а в описании появляется больше света 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сильнее всего влияют на восприятие 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важно замечать не только сами приёмы, но и то, как они работают вместе в одном эпизоде.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повтор сильнее других создают ощущение разобщённости, потому что особенно ясно показывают столкновение тишины и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приёмам художественной выразительности в русской литературе 8 класса; данные представлены как смысловая оценка, 2025.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21355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42" y="219009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13550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разговор и внимание меняют художественный мир произведения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реплика может разрушить тягостную тишину. Когда герой получает возможность высказаться, в сцене появляется движение, а его одиночество становится менее замкнутым.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 весточка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часто соединяет героя с теми, кто далеко. Оно приносит надежду, меняет тон повествования и показывает, что связь с людьми ещё не потеряна.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интерес другого человека возвращает герою ощущение значимости. Автор показывает, что сочувствие и доверие помогают преодолеть внутреннюю изоляцию.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что тема одиночества в тексте приобретает трагический смысл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по каким признакам одиночество героя становится не просто настроением, а тяжёлым жизненным состоянием.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смысл возникает, когда одиночество закрепляется как постоянное состояние и лишает героя связи с людьми и с самим собой.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анализу художественного текста в курсе литературы 8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дом в литературе раскрывает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показывает не только быт, но и душевное состояние героя. Через детали, тишину и общение писатель раскрывает, есть ли в этом доме тепло, понимание и надежда.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2026-05-22T22:47:49Z</dcterms:created>
  <dcterms:modified xsi:type="dcterms:W3CDTF">2026-05-22T22:47:49Z</dcterms:modified>
</cp:coreProperties>
</file>