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Фет: поэт красоты, природы и мгновения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показывал красоту через природу, чувства и короткие, музыкальные мгновения.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литература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спорили: важнее общественные темы или красота слова. Фет выбрал поэзию впечатления — там главным становятся настроение, звук, цвет, свет и точность образа.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поэта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родился 5 декабря 1820 года в усадьбе Новосёлки. Вопрос происхождения долго оставался для него болезненным, поэтому детство нельзя назвать спокойным. При этом он рано тянулся к книгам и языку.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пансионе дала ему дисциплину и первые устойчивые литературные впечатления. Раннее знакомство с текстами и интерес к стихам стали важными шагами: они подготовили почву для будущих поэтических поисков.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А. А.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шкала показывает, как учёба, служба и работа над стихами шли рядом с личными трудностями.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Фета была непростой, но этапы образования и службы не остановили его поэтическую работу: она продолжалась на протяжении многих лет.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биографии поэта, общеизвестные сведения в учебных и справочных источниках.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публикации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учился в Московском университете и всё больше сближался с литературной средой. Там он привыкал мыслить образами и вслушиваться в звучание языка — важный навык для поэта.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(ранний этап)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закрепили его особую манеру: мысль сжималась до нескольких строк, а настроение оставалось главным. Такой подход делал стихотворение запоминающимся.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 году Фет опубликовал первые стихи. Уже тогда заметили его умение передавать чувство точно и кратко, без длинного объяснения и без лишних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 у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текста: впечатление → образ → звучание → короткий итог.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Фета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— не просто фон, а часть переживания. Он будто «разговаривает» с читателем через вечер, сад, снег, звёзды, весенний воздух и тишину. Ветер у него умеет двигаться и звучать.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 слуховые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передаёт природные явления через то, что можно увидеть и услышать. Поэтому картины получаются спокойными, но очень живыми: взгляд задерживается на мелочах, а слух будто уловил паузу или шелест.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смысловое «ядро» поэта: чаще всего он возвращается к природе и любви, а остальные темы обычно поддерживают главное настроение.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частей подсказывает: у Фета чувство часто «собирается» из звука, света и короткого мгновенного впечатления, поэтому темы связаны между собой.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лирике Фета по учебно-справочным материалам (без точного подсчёта объёмов).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поэзии Фета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Фета звучат напевно благодаря повторам и мягким согласным. Короткие строки помогают передать чувство быстро и точно, словно фраза из песни.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него плавный: читая вслух, легко «настроиться» на интонацию. Многие произведения напоминают романс — не по сюжету, а по манере звучания.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у Фета — не просто украшение. Звук и ритм поддерживают смысл: так читатель чувствует настроение так же, как и поэт, ещё до конца строки.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Тютчев: сходство и различие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чем они похожи и чем отличаются в подходе к природе и переживаниям.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меньше философских рассуждений и больше музыкального впечатления от момента; у Тютчева сильнее мысль и «тайна» природы.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сравнительные материалы по русской поэзии XIX 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переживание чувства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Фета чувства передаются не «рассказом», а полутонами: взглядом, паузой, ожиданием. События сжаты до мгновения, а читатель понимает настроение по тонким деталям и интонации.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центре — воспоминание и его возвращение: как будто прошлое слегка дрогнуло и вновь приблизилось. Поэтому даже встреча или расставание звучат тихо, но очень достоверно и близко.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почти нет длинного сюжета: движение души важнее поворотов действия. Фет показывает, как меняется внутреннее состояние — от робости к надежде или от тепла к сомнению.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Полутона делают переживание понятным: читатель узнаёт в них знакомые эмоции. Лирика работает как «перевод» чувств в слова, где главным становится не факт, а тонкая правда настроения.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встречаются у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чаще всего у Фета звучит малая форма: короткое стихотворение и пейзажная миниатюра, а затем — элегическое и «романсовое» начало.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объясняет его манеру: чем короче текст, тем точнее передаётся настроение и тем сильнее «работают» звук и образ.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жанровому составу лирики Фета без указания точных количеств; значения на диаграмме условные.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Изобразительность слова у Фета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часто появляются цветовые детали и световые эффекты, которые создают ощущение сцены. Он наблюдает природу так внимательно, что блеск снега или мерцание звёзд воспринимаются почти физически.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образы у него поддержаны точной лирической «настройкой»: туман утра, солнечные блики, вечерняя тишина. Поэтому поэзия Фета сближается с живописью — смысл рождается из яркой картинки.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как переводчик и образованный человек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античных и европейских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переводил тексты из античной и европейской традиции, расширяя круг чтения по-русски. Через переводы в русскую культуру приходили интонации и художественные приёмы разных школ.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музыке и словесному звучанию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 к музыке помогал находить точные ритмы и плавные повторы. Так образуется эффект «напевности», где звук становится частью смысла, а не просто украшением.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образование и философский круг 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поддерживал живой интерес к философии и к основам классического образования. Эти занятия помогали ему работать с формой стихов и добиваться выверенности каждого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Фета на 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чтения: от настроения к образам, затем — к звучанию, чувству и общему смыслу.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стиль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признаки не конкурируют, а дополняют друг друга. Когда усиливается один элемент (например, пауза), меняется и эффект звука, и то, как читатель «видит» картину.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цельнее связаны звук, цвет и пауза, тем сильнее возникает у читателя ощущение точного момента. Краткость у Фета работает как усилитель этого эффекта.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стилевых признаков по наблюдениям над текстами Фета; числовые уровни условные.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Фета изучают в школе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Фета показывают, как несколько строк способны передать сильное чувство и яркое впечатление. Это помогает учиться внимательному чтению: замечать детали, которые «держат» смысл.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развивают слух к ритму и интонации: на уроках удобно сравнивать, как звучат повторы и паузы. Так становится понятнее, почему у Фета форма так важна, как и содержание.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подходит для чтения вслух и обсуждений: тексты легко воспринимаются, но дают материал для анализа. Их используют и для сравнения с другими поэтами XIX века — по настроению и образам.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поэзии А. А. Фета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с тем, что именно они означают в его стихах: краткость, музыкальность, природные образы, настроение и точность деталей.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стиль складывается из нескольких взаимосвязанных элементов: короткая форма помогает подчеркнуть музыкальность и сделать настроение главным «двигателем»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А. А. Фета и учебным материалам по анализу лирики (без привязки к конкретному изданию).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 истории русской литературы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вошёл в русскую литературу как один из самых тонких лириков XIX века. Его поэзия заметна тем, что звук, ритм и точный образ становятся способом передать настроение так же точно, как мысль.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Фета ощущается у поэтов, которым были важны «мелочи» слова: интонация, пауза, впечатление момента. Сегодня его читают как классику, учиться замечать красоту обычных природных явлений.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поэт красоты и мгновения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прожил сложную жизнь, но создал светлую и точную лирику. Его темы — природа, любовь, музыка и красота мгновения. Значение Фета — в умении передавать тонкие чувства несколькими строками.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2026-05-15T06:51:47Z</dcterms:created>
  <dcterms:modified xsi:type="dcterms:W3CDTF">2026-05-15T06:51:47Z</dcterms:modified>
</cp:coreProperties>
</file>