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Михалков «Хорошие товарищи»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дружбе и настоящей помощи рядом.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 писал для детей просто и ясно. Его стихи о школе, друзьях и важных правилах жизни легко запоминаются и помогают первоклассникам узнавать себя в героях.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Михалков: поэт, которого легко понять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показана знакомая детям ситуация: рядом с товарищем случается неловкость, и важно не растеряться, а поступить по-дружески.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напоминает, что дружба проверяется не красивыми словами, а делом. Особенно это понятно первоклассникам, которые каждый день учатся помогать друг другу.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проста: хороший товарищ не отворачивается в трудный момент, а остаётся рядом и поддерживает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стихотворение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похожи на первоклассников: они спешат, переговариваются, играют и учатся понимать друг друга. В их поведении легко узнать знакомую школьную жизнь, где важны внимание, честность и умение вовремя помочь.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школьники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можно представить в классе, на перемене или во дворе школы. Здесь всё просто и узнаваемо: портфель, шумный разговор, маленькое приключение и момент, когда кому-то особенно нужна поддержка.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из класса и перемены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поступок, который показывает характер героя. Один ребёнок может растеряться, а другой — проявить смелость и доброту. Именно так становится видно, кто по-настоящему умеет быть товарищем.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товарищество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смеётся над ошибкой и не дразнит. Наоборот, такой ребёнок помогает другу сохранить спокойствие и не чувствовать себя одиноким.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товарищ сразу замечает, что другу трудно, и не проходит мимо. Он видит чужую беду раньше, чем она становится совсем большой.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— он действует без лишних разговоров. Так дружба становится заметной не на словах, а в деле.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товарищ остаётся рядом в нужный момент. Иногда достаточно доброго слова, иногда — помощи руками или поддержки взрослого.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хорошим товарищем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мало просто сказать «я друг»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дружбу нельзя доказать одними словами. Если товарищу трудно, важны не обещания, а готовность сразу прийти на помощь. Именно это и отличает настоящего друга.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проявляется на деле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доброта и честность видны в поступке. Когда ребёнок не отворачивается и помогает спокойно, он показывает не только заботу, но и умение отвечать за товарища.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дружбе и настоящий поступок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стихотворении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детской ситуации помогает увидеть выбор героев.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55817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стихотворения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школьная суета: кто-то спешит, кто-то оглядывается, кто-то решает, как поступить. Из-за этого стихотворение кажется подвижным и очень похожим на настоящую перемену.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живость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бодро и дружелюбно. Даже серьёзная мысль о помощи другу подаётся легко, без тяжёлого тона, поэтому текст не пугает, а располагает к внимательному чтению.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шутливой интонацией скрыта тёплая мысль о взаимопомощи. Автор показывает, что добрый поступок может быть простым, но именно он делает дружбу настоящей.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поддержка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Михалков использует короткие фразы и ясные слова, поэтому стихотворение легко читать вслух. Речь звучит естественно, как обычный детский разговор, без сложных выражений.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быстро запомнить текст и уловить его смысл. Когда слова звучат просто и чётко, детям легче заметить главное: хороший товарищ приходит на помощь.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звучные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помогает заметить, что рядом кому-то тяжело, и не пройти мимо. Именно с неё начинается настоящий дружеский поступок.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Отзывчивость делает ребёнка внимательным к чужим трудностям. Такой человек понимает, когда другу нужно не осуждение, а поддержка.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нужна, чтобы не растеряться и действовать сразу. Иногда помочь — значит сделать первый шаг, даже если он кажется непростым.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Взаимовыручка объединяет ребят в команду. Когда один поддерживает другого делом, дружба становится крепче и заметнее для всех.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стихотворение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всё видно сразу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школьный двор или коридор наполняется движением: кто-то спешит, кто-то зовёт товарища, кто-то ищет свой портфель. Именно в такой обычной суете особенно заметно, кто умеет заметить чужую неловкость и не пройти мимо. Для детей это очень узнаваемая картина.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разговоры и маленькие беды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играют, спорят, смеются и вдруг кто-то оказывается в затруднении. Ситуация не кажется большой, но для ребёнка она важна. Поэтому стихотворение показывает не «взрослую» драму, а понятный каждому первокласснику момент, когда нужен друг рядом.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важнее слов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легко сказать добрые слова, но труднее помочь делом. В стихотворении именно это и проверяется: кто поддержит, кто успокоит, кто останется рядом. Такая сцена напоминает детям, что товарищество проявляется в простых поступках, а не в громких обещаниях.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Знакомая школьная сцена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обычной детской ситуации. Она сразу понятна первоклассникам и не требует сложных объяснений.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Ясный поворот события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трудность, и внимание сразу переключается на поступки героев. Ритм помогает быстро уловить, что происходит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Понятный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главную мысль через действие героя. Поэтому текст легко повторить и запомнить даже после первого чтения.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хороший поступок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стихотворении обычная ситуация превращается в проверку настоящего товарищества.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 умел говорить с детьми просто и уважительно. Его стихи похожи на живой разговор, в котором сразу узнаются школьные игры, обиды и радости.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читает нравоучение, а показывает понятный случай из детской жизни. Поэтому важная мысль запоминается легко: ребёнок сам видит, как выглядит настоящий друг.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детской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именно один поступок помогает понять характер героя: поддержал он друга или остался в стороне.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сразу показывает, кто настоящий товарищ.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Михалкова «Хорошие товарищи»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заметить, как ведут себя герои: кто торопится помочь, а кто теряется или молчит. Именно действия раскрывают характеры лучше длинных объяснений.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настроение текста: оно меняется вместе с ситуацией. Сначала всё звучит буднично, а потом становится ясно, что даже маленький выбор может показать настоящую дружбу.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чтении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44512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Уронил вещи, рассыпал карандаши, не успел собрать учебники — знакомо каждому школьнику. Хороший товарищ не смеётся, а помогает быстро всё поднять и аккуратно сложить.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расстроился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огорчён из-за ошибки или неудачи, особенно важно не поддразнивать его. Стихотворение напоминает: доброе слово и спокойный тон помогают лучше любых насмешек.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оказалось трудным, рядом может оказаться внимательный одноклассник. Он подскажет, поделится тетрадью или позовёт учителя, чтобы никто не остался один со своей бедой.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игре, на перемене и в классе дети быстро видят, кто умеет поддержать всех, а не только себя. Именно так рождается дружба, на которую можно положиться.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первоклассников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детям по-прежнему нужно учиться дружить, договариваться и уважать друг друга. Эти умения важны и в классе, и во дворе, и в любой совместной игре.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остаётся близким современным школьникам, потому что говорит о простом: не проходить мимо чужой трудности. Такой совет понятен без объяснений и всегда звучит по-настоящему.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Хороший товарищ сначала замечает, что друг оказался в трудной ситуации, и не делает вид, будто ничего не происходит.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Настоящая дружба проявляется в помощи: поддержать, успокоить, позвать взрослого или просто остаться рядом в нужный момент.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важнее всего поступок, а не красивые слова, поэтому его главный урок легко запомнить и применить в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стихотворению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Михалкова учит замечать друга, помогать без промедления и не бояться доброго поступка. Именно так в обычной школьной жизни и проверяется настоящая дружба.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«Хорошие товарищи»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2026-05-23T23:07:18Z</dcterms:created>
  <dcterms:modified xsi:type="dcterms:W3CDTF">2026-05-23T23:07:18Z</dcterms:modified>
</cp:coreProperties>
</file>