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территории превращает природное пространство в заселённое и хозяйственно связанное.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территории: как люди заселяют и преобразуют пространство
</a:t>
            </a:r>
            <a:endParaRPr lang="en-US" sz="22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географии освоение территории — это связь природы и хозяйства человека. На процесс влияют рельеф, климат, вода, почвы, риски и удалённость. Важны транспорт, технологии, население и потребности государства. Исторически освоение ускорялось вместе с земледелием и индустриализацией.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 в теме освоения территорий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как основа или ограничение освоения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Равнины, речные долины и побережья обычно осваиваются быстрее горных районов, тундры и пустынь: там проще строить, вести хозяйство и поддерживать повседневную жизнь населения.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Благоприятный климат уменьшает затраты на строительство и сельское хозяйство. Пресная вода, плодородные почвы и удобные транспортные направления стимулируют рост поселений и устойчивость промыслов.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природные факторы повышают цену каждого проекта: экстремальные температуры, вечная мерзлота, засушливость и высокая сейсмичность усложняют строительство и ограничивают плотность населения.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— разные «темпы» освоения: территория с хорошими условиями быстро включается в хозяйственный оборот, а при рисках требует технологий, времени и дополнительных инвестиций.
</a:t>
            </a:r>
            <a:endParaRPr lang="en-US" sz="10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освоение идёт быстрее и где медленнее
</a:t>
            </a:r>
            <a:endParaRPr lang="en-US" sz="2689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интенсивности зависит не только от природы: близость рынков и развитая инфраструктура способны компенсировать часть ограничений.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устойчивую закономерность: чем выше природная доступность, тем быстрее территория вовлекается в хозяйственное использование, а риск снижает темпы и плотность.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школьная модель (без привязки к конкретным измерениям), 2026 г.
</a:t>
            </a:r>
            <a:endParaRPr lang="en-US" sz="70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земледелия к первым поселениям в речных долинах
</a:t>
            </a:r>
            <a:pPr algn="ctr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земледелию сделал освоение более устойчивым: людям были нужны плодородные почвы и регулярная вода. Поэтому поселения закреплялись прежде всего в речных долинах и на участках с удобными условиями для обработки земли.
</a:t>
            </a:r>
            <a:endParaRPr lang="en-US" sz="864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открытия и торговые связи меняют карту возможностей
</a:t>
            </a:r>
            <a:pPr algn="ctr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мореплавания расширила горизонты: новые маршруты открывали доступ к товарам и ресурсам, которые нельзя было быстро получать на месте. Колонизация и рост торговых связей ускоряли включение прибрежных территорий в экономику.
</a:t>
            </a:r>
            <a:endParaRPr lang="en-US" sz="841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 современные агломерации: освоение становится «сетевым»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усилила спрос на сырьё и транспорт, а вместе с ним ускорила строительство дорог, железных дорог и городов. Сегодня освоение северных зон, шельфа и урбанизированных агломераций опирается на инфраструктурные сети и технологии.
</a:t>
            </a:r>
            <a:endParaRPr lang="en-US" sz="7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освоения территории
</a:t>
            </a:r>
            <a:endParaRPr lang="en-US" sz="28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01095"/>
            <a:ext cx="3377400" cy="16456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освоения территории
</a:t>
            </a:r>
            <a:endParaRPr lang="en-US" sz="2854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освоения различаются целями и рисками: от выращивания культур до добычи ресурсов и развития отдыха.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ландшафт может «работать» по-разному: выбор способа определяют ресурсы и природные ограничения, а риски меняются вместе с формой хозяйства.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учебного анализа: классификация способов освоения (по школьной географии), 2026 г.
</a:t>
            </a:r>
            <a:endParaRPr lang="en-US" sz="5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Поэтапное превращение природного пространства в освоенную территорию
</a:t>
            </a:r>
            <a:endParaRPr lang="en-US" sz="1975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включения территории в хозяйственную деятельность: от оценки природы до экологического контроля.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438" y="1648250"/>
            <a:ext cx="922425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679217"/>
            <a:ext cx="1116300" cy="992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655" y="1679217"/>
            <a:ext cx="1116300" cy="992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679217"/>
            <a:ext cx="1116300" cy="992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 условие закрепления населения
</a:t>
            </a:r>
            <a:endParaRPr lang="en-US" sz="254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соединяют новые районы с центрами потребления и поставок. Там, где есть регулярные перевозки, добыча и сельское хозяйство становятся экономически устойчивее.
</a:t>
            </a:r>
            <a:endParaRPr lang="en-US" sz="878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Автотрассы и логистика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Автодороги поддерживают «последнюю милю»: доставку сырья, продовольствия и строительных материалов. Это напрямую влияет на темпы освоения и на качество жизни жителей.
</a:t>
            </a:r>
            <a:endParaRPr lang="en-US" sz="827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
</a:t>
            </a:r>
            <a:pPr algn="ctr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связывают территории с международной торговлей и внутренними цепочками поставок. Благодаря регулярным морским перевозкам прибрежные зоны часто включаются в хозяйственную жизнь быстрее.
</a:t>
            </a:r>
            <a:endParaRPr lang="en-US" sz="837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Аэропорты для удалённых территорий
</a:t>
            </a:r>
            <a:pPr algn="ctr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Авиасообщение важно, когда расстояния огромны и сезонность перевозок мешает снабжению. Оно помогает держать связь с центрами управления и трудовыми ресурсами.
</a:t>
            </a:r>
            <a:endParaRPr lang="en-US" sz="84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урбанизации, миграции и освоения пространства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притягивают людей там, где сходятся рабочие места, транспорт и услуги. Это усиливает освоение территорий вокруг узлов связи и промышленности.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Паттерн концентрации показывает: в современных условиях освоение чаще ускоряется не «везде», а вокруг крупных центров и магистралей, которые объединяют спрос и производство.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Концептуальный учебный график (условные значения), без привязки к конкретной статистике, 2026 г.
</a:t>
            </a:r>
            <a:endParaRPr lang="en-US" sz="5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Сибири и Дальнего Востока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 и стратегический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 Дальний Восток располагают крупными запасами нефти, газа, угля, леса, цветных металлов и значительными водными ресурсами. Освоение этих территорий влияет на экономику, транспорт и геополитическое положение страны.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ограничения сильнее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препятствия — суровый климат, вечная мерзлота, большая удалённость от ключевых рынков и высокая стоимость строительства. Поэтому темпы освоения зависят от логистики, технологий и доступности энергетической инфраструктуры.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Сельскохозяйственное освоение территорий
</a:t>
            </a:r>
            <a:endParaRPr lang="en-US" sz="2643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Сельскохозяйственное освоение включает распашку земель, создание пастбищ, ирригацию и мелиорацию. Его цель — повысить урожайность и сделать производство предсказуемым, устойчивым по годам.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продуктивны чернозёмы, поймы рек и орошаемые равнины. Здесь легче формировать постоянные хозяйства, а затем развивать переработку, склады и местные рынки.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расширение земледелия меняет ландшафт и биоценозы: растут эрозия почв, засоление, истощение вод, сокращаются естественные экосистемы. Это ведёт к потере биоразнообразия.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результаты освоения территории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модели эффекты показаны как выгоды для экономики, а затраты — как капитальные и операционные статьи. Это помогает сравнивать проекты без привязки к конкретной статистике.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высоких значениях по занятости и налогам суммарные долгосрочные расходы и экологические обязательства могут «съедать» краткосрочную прибыль, делая проект менее устойчивым.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иллюстрация: условные индексы, методическая схема сравнения выгод и затрат (без конкретных официальных данных), 2026
</a:t>
            </a:r>
            <a:endParaRPr lang="en-US" sz="5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освоения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территорий часто начинается с вырубки лесов и приводит к фрагментации местообитаний: животным сложнее мигрировать, нарушаются пищевые цепи. Вода, воздух и почвы получают дополнительные загрязнители.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районах добычи полезных ископаемых усиливаются шум и пыль, растут техногенные риски. Дополнительная нагрузка на экосистемы зависит от интенсивности работ и качества природоохранных мер.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болот, распашка степей и строительство крупных объектов меняют природный баланс. Меняются водный режим, микроклимат и устойчивость склонов, что отражается на плодородии и разнообразии видов.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ущерба требует рекультивации и экологического мониторинга. Дополнительно помогают ограничения на застройку в уязвимых зонах и восстановление нарушенных земель, чтобы вернуть функции экосистем.
</a:t>
            </a:r>
            <a:endParaRPr lang="en-US" sz="10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350" y="1685950"/>
            <a:ext cx="3204700" cy="2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 освоения разных территорий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различий природной среды и соответствующих рисков помогает понять, почему одному региону подходит быстрое строительство и земледелие, а другому — поэтапные и более дорогие проекты.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суровее климат и сложнее природная среда, тем выше цена инфраструктуры и тем важнее поэтапное планирование. Ошибки в учёте рисков быстро превращают проект в долгий и затратный.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по школьным курсам географии: климатические и геоморфологические особенности регионов (обобщённые характеристики).
</a:t>
            </a:r>
            <a:endParaRPr lang="en-US" sz="5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принимается решение об освоении территории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отбора факторов: ресурсы, доступность, климат, вода/энергия, строимость, экология и экономическая целесообразность.
</a:t>
            </a:r>
            <a:endParaRPr lang="en-US" sz="9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12" y="1596350"/>
            <a:ext cx="503475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295523"/>
            <a:ext cx="609300" cy="54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450" y="2960900"/>
            <a:ext cx="575400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50" y="3632375"/>
            <a:ext cx="575400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территории и геополитическое значение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инфраструктура и население развиваются в приграничных районах, государству проще обеспечивать контроль и устойчивую связь. Это снижает уязвимость территории к внешним воздействиям.
</a:t>
            </a:r>
            <a:endParaRPr lang="en-US" sz="71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транспортным путям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усиливает роль дорог, портов и узлов сообщения, связывая ресурсы с рынками. Улучшение логистики поддерживает экономику и повышает надежность поставок.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ресурсы и мониторинг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территорий в Арктике и на удалённых участках требует и хозяйственных решений, и систем наблюдения. Это помогает безопаснее планировать работы и реагировать на риски.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суверенитет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в удалённых районах работает как «каркас присутствия». Она поддерживает безопасность и помогает сохранять управление территорией в сложных условиях.
</a:t>
            </a:r>
            <a:endParaRPr lang="en-US" sz="7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выгоды и затрат при освоении территории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диаграммы — показать не только «что получаем», но и «что оплачиваем». В реальных проектах сравнение ведут через сроки окупаемости и стоимость экологических обязательств.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Устойчивым считается освоение, когда долгосрочные выгоды и социальная отдача перекрывают суммарные расходы — включая охрану природы и рекультивацию.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иллюстрация: условные индексы для демонстрации логики баланса (без привязки к конкретной статистике), 2026
</a:t>
            </a:r>
            <a:endParaRPr lang="en-US" sz="5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освоение и современные технологии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мониторинг, геоинформационные системы и цифровая картография помогают точнее оценивать состояние территорий и отслеживать изменения во времени. Это снижает риск ошибок при проектировании и контроле работ.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Энергоэффективные решения и возобновляемые источники энергии уменьшают нагрузку на удалённые районы. Технологии наблюдения также поддерживают контроль пожаров, таяния мерзлоты, загрязнения вод и состояния дорог.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успешность освоения территории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осваивать территорию слишком быстро и без экологического учёта, возникает сырьевая специализация и риск нестабильной занятости. Нагрузка на экосистемы накапливается и затем превращается в долговременные проблемы.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Успешность зависит от сочетания природных ресурсов, транспортной доступности, инвестиций, кадров и качества управления. Природа задаёт рамки, но именно управленческие решения определяют, как эти рамки использовать.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результат дают диверсификация экономики, развитие местных услуг, сохранение природного капитала и внимание к интересам жителей. Тогда освоение становится устойчивым и социально приемлемым для региона.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расширяет экономические возможности, усиливает связность страны и формирует новые центры роста. Успех приходит только при учёте природных ограничений, экологических рисков и интересов местных сообществ.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территории: ключ к развитию — в разумном балансе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2026-05-13T23:10:31Z</dcterms:created>
  <dcterms:modified xsi:type="dcterms:W3CDTF">2026-05-13T23:10:31Z</dcterms:modified>
</cp:coreProperties>
</file>