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Различаем по грамматической основе, смысловой полноте и контексту.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признаки двухсоставных, односоставных и неполных предложений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типы предложений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точно анализировать текст, понимать его выразительность и выбирать верную пунктуацию. В 11 классе она связывает теорию синтаксиса с реальной речью, где краткость, полнота и контекст работают по-разному.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показывает, сколько главных членов есть в предложении. Именно она позволяет увидеть, является ли конструкция двусоставной, односоставной или неполной, а также оценить её синтаксическую завершённость.
</a:t>
            </a:r>
            <a:endParaRPr lang="en-US" sz="122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речи, а сказуемое сообщает действие, состояние или признак. Если в основе один главный член, предложение остаётся грамматически достаточным, хотя привычной пары членов нет.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как главный признак для анализа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неполного предложения важно другое: пропущенный член можно восстановить из контекста, реплики или ситуации общения. Поэтому при разборе проверяют не только форму, но и возможность смыслового восстановления.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предложений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 различия в строении и смысловой полноте.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— состав основы и необходимость восстановления пропуска из контекста.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синтаксический анализ предложений.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Двусоставные предложения: строение и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грамматическая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Двусоставное предложение строится на подлежащем и сказуемом, которые вместе образуют законченную грамматическую основу. Такая модель наиболее нейтральна и удобна для развёрнутого сообщения.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выражаются главные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быть выражено существительным, местоимением, числительным или словосочетанием. Сказуемое оформляется глагольной, составной глагольной или составной именной формой и сообщает о предмете речи новое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главных членов в двухсоставных предложениях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типичные формы выражения основы в школьном синтаксическом разборе.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 разнообразие форм, но на практике чаще всего встречается связка существительного и глагольного сказуемого.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школьной грамматики русского языка.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25" y="3188538"/>
            <a:ext cx="21405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смысл сосредоточен в одном главном члене. Второй член не нужен для грамматической достаточности и не обязателен для понимания высказывания.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Односоставность не означает неполноту. Напротив, структура считается полноценной, если один главный член способен самостоятельно передать законченный смысл.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завершённость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односоставным относятся определённо-личные, неопределённо-личные, безличные, назывные и обобщённо-личные предложения. Их объединяет общая структурная экономия.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разновидности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естественны в диалогах, заметках, описаниях и эмоциональных фрагментах текста, где важны краткость, динамика и точность выражения.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в речи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Предикативный центр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выражает и сообщение, и отношение к действительности. Поэтому предложение остаётся завершённым, хотя привычной пары подлежащего и сказуемого в нём нет.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предложения: общий синтаксический признак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односоставных предложений и способы их распознавания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признакам формы главного члена и смыслового центра высказывания.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Определённо-личные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Определённо-личные конструкции называют действие, совершаемое конкретным лицом, которое легко восстанавливается по форме сказуемого. Подлежащее не названо, но говорящий или собеседник понятен без дополнительных пояснений.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синтаксическая особенность — отсутствие формально выраженного подлежащего при ясном действующем лице. Благодаря этому речь становится более живой, экономной и близкой к непосредственному общению.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 обычно выражается глаголом в форме 1-го или 2-го лица настоящего либо будущего времени. Такие предложения особенно естественны в разговоре, письмах, дневниках и обращениях.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 сообщают о действии, совершённом не названным, неизвестным или несущественным для сообщения лицом. В центре внимания находится сам факт действия, а не его исполнитель.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главный член выражен глаголом в форме 3-го лица множественного числа: Стучат в дверь. В школе открыли новый кабинет. Возможна и форма прошедшего времени множественного числа.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Неопределённо-личные предложения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синтаксическом разборе важно не искать скрытое подлежащее: его отсутствие здесь является нормой самой модели. Это отличает неопределённо-личные предложения от неполных конструкций.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удобны там, где важно подчеркнуть результат, событие или изменение ситуации. Они нередко встречаются в новостных сообщениях, инструкциях и повседневной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безличные предложения передают состояние и необходимость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часто описывают природные и внешние условия: темнеет, ветрено, холодно. В центре высказывания оказывается не действующее лицо, а само состояние окружающего мира.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Состояние среды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выражают внутреннее состояние или необходимость: мне страшно, надо повторить правило, нельзя шуметь. Такая форма делает сообщение кратким и точным.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Состояние человека и модальность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здесь не опускается, а не требуется по смыслу и строению. Поэтому безличные предложения относятся к особому односоставному типу.
</a:t>
            </a:r>
            <a:endParaRPr lang="en-US" sz="1041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Грамматическая самостоятельность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Назывное предложение не сообщает о действии: его задача — зафиксировать наличие объекта и создать статичную, образную картину.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член достаточно, чтобы назвать предмет, явление или момент времени.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раздел о назывных предложениях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предложения: сущность и условия употребления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возникает тогда, когда один из членов не назван, но легко восстанавливается из предыдущей реплики, вопроса или ситуации общения без потери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естественны в диалоге: они делают речь экономной, живой и быстрой, не нарушая её понятности для собеседника.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неполное или односоставное предложение?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на вопросе о наличии пропуска и возможности восстановить член по контексту.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027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распознавания типов предложений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 форме и смыслу определяется тип конструкции.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смысловой фрагмент может строиться по-разному: полная основа, один главный член или пропуск, восстановимый из контекста.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анализа предложений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Двухсоставное предложение опирается на подлежащее и сказуемое, поэтому его грамматическая основа полна, а сообщение выражено наиболее развёрнуто и нейтрально.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тремя синтаксическими типами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отличается тем, что недостающий член есть в замысле речи, но опущен ради краткости и легко восстанавливается из контекста.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 содержит один главный член, который сам обеспечивает законченность высказывания; второй член не требуется ни формально, ни по смыслу.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типов предложений в художественной и разговорной речи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частоту в языке в целом, а типичную речевую тенденцию: выбор конструкции зависит от задачи текста и жанра.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живее и фрагментарнее речь, тем заметнее доля односоставных и неполных форм; связное повествование тяготеет к двухсоставным предложениям.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учебного анализа школьных текстов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пропущенный член легко восстанавливается из предыдущего текста, предложение неполное; если восстановление не требуется, перед нами односоставная конструкция.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неполного и односоставного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назывных предложениях отсутствие сказуемого является нормой. Их нужно распознавать по значению фиксации предмета, времени или места, а не по ожиданию 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Назывное как «обрезанное»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подлежащего само по себе не доказывает пропуск. В безличных предложениях подлежащее не предусмотрено структурой, поэтому ошибка возникает из-за формального подхода.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Безличное вместо неполного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синтаксическом анализе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синтаксического различения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художественного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типов предложений помогает точнее понимать авторскую интонацию. Краткие формы создают темп, состояние и эмоциональный акцент, а полные конструкции выстраивают логическую перспективу.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грамотной 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это знание важно для синтаксического разбора и пунктуации. Оно позволяет осознанно выбирать конструкцию, избегать ошибок и делать речь точной, выразительной и уместной.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различению прост: нужно определить состав грамматической основы и понять, является ли отсутствие члена обязательным свойством конструкции или результатом контекста. Это основа уверенного синтаксического анализа.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что определяет тип предложения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2026-05-21T15:19:03Z</dcterms:created>
  <dcterms:modified xsi:type="dcterms:W3CDTF">2026-05-21T15:19:03Z</dcterms:modified>
</cp:coreProperties>
</file>