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социализма реформами Н. С. Хрущёва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1953–1964 годов пытались обновить систему, сохранив социализм и партийный контроль.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смерти Сталина: условия для реформ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общество устало от репрессий и жёсткой административности, а экономика испытывала хронические трудности. Сохранялись дефициты продовольствия и низкая отдача сельского хозяйства. Новое руководство стремилось укрепить власть, разрядить напряжение и ускорить развитие.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как политическая основа курса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XX съезде КПСС в 1956 году доклад о культе личности Сталина обозначил поворот к отказу от массового террора. Это стало политическим сигналом: ошибки должны признаватьcя публично, а произвол — ограничиваться.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начались реабилитации многих жертв репрессий, ослаблялась роль лагерной системы и расширялись возможности обсуждать прошлое. Но рамки критики оставались безопасными для власти и структуры однопартийности.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смене риторики КПСС сохраняла монополию на руководство. Поэтому десталинизация не превращалась в смену режима, а работала как внутренняя настройка курса: смягчение без демонтажа партийного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 1953–1964 годах: динамика и кризисы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заметны подъём середины 1950-х и резкое ухудшение в 1963 году — как следствие погоды и управленческих кампаний.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показывают зависимость результатов от внешних факторов и нестабильности реформ: когда давление на систему возрастало, устойчивость падала.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тенденции по итогам сельхозразвития СССР 1953–1964 гг.; точные годовые значения в задании не приведены.
</a:t>
            </a:r>
            <a:endParaRPr lang="en-US" sz="7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целины: быстрый рост и долгосрочные проблемы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 кампании (1954)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началось в 1954 году и затронуло Казахстан, Сибирь и Поволжье. В первые годы расширение посевов дало заметный прирост зерна и ускорило развитие новых совхозов.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«на первом шаге»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площадей поддерживалось за счёт быстрого строительства хозяйств и организационных усилий. Однако рост сопровождался нарастанием технических проблем и дефицитом обеспеченности техникой и кадрами.
</a:t>
            </a:r>
            <a:endParaRPr lang="en-US" sz="65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эрозия и слабая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проявились эрозия почв и уязвимость аграрной системы к погодным условиям. Экстенсивный подход оказался слабой заменой устойчивым технологиям и долгой подготовке землепользования.
</a:t>
            </a:r>
            <a:endParaRPr lang="en-US" sz="64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кадры не успевали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 и кадровый дефицит мешали закрепить первоначальные результаты. Кампания показала, что расширение площадей не решает системные причины низкой эффективности сельского хозяйства.
</a:t>
            </a:r>
            <a:endParaRPr lang="en-US" sz="6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060" y="1168600"/>
            <a:ext cx="2944331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меры и их результаты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решений аграрной политики Хрущёва, их замысла, практического эффекта и типичных трудностей реализации.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меры усиливали краткосрочные ожидания и стимулы, но часто страдали несогласованностью и давали нестабильный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описания аграрной политики в период 1953–1964 гг.; конкретные количественные показатели не заданы.
</a:t>
            </a:r>
            <a:endParaRPr lang="en-US" sz="7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реформа: от министерств к совнархозам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логика перехода управления (1957) и связанное с ней противоречие между децентрализацией и плановой командной системой.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строительство и образ модернизации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модернизация: заметный темп без полного «качества»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делали ставку на массовые проекты — от заводских корпусов до типовых кварталов. Однако дефицит сырья, проблемы качества продукции и слабая координация между отраслями сохранялись.
</a:t>
            </a:r>
            <a:endParaRPr lang="en-US" sz="939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фокус на химии, энергетике и выпуске для быта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промышленной политике усилили приоритеты в химии и энергетике, а также в производстве товаров народного потребления. На практике это поддерживало рост части отраслей и расширение новых мощностей.
</a:t>
            </a:r>
            <a:endParaRPr lang="en-US" sz="9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политика и повседневная жизнь семьи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пятиэтажных домов стало самым заметным социальным результатом эпохи Хрущёва. Миллионы семей получили отдельные квартиры вместо коммуналок и бараков, меняя городской быт.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проекты ускоряли ввод жилья и позволяли расселять людей быстрее, чем при прежних темпах. Городское население ощутило переход к более стабильному жилью, пусть и без излишеств.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квартиры чаще оставались небольшими: простая отделка, низкие потолки и ограниченная комфортность закрепляли компромисс между скоростью строительства и запросами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приоритеты реформ: куда направлялись ресурсы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реформы прежде всего работали с повседневным уровнем жизни: жильём, базовыми услугами и социальными гарантиями.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акцентов подчеркивает ориентацию на массового городского жителя и работника: улучшения были заметны, но зависели от эффективности системы в целом.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визуализация по направлениям социальной политики в период реформ; точные доли в задании не приведены.
</a:t>
            </a:r>
            <a:endParaRPr lang="en-US" sz="6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подготовка кадров для модернизации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реформа 1958 года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учёбы с производством усилили: школьники получали больше практико-ориентированных занятий, а учебные планы расширяли политехнический компонент, чтобы выпускники лучше понимали технику и производственные процессы.
</a:t>
            </a:r>
            <a:endParaRPr lang="en-US" sz="745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инженерно-технической подготовки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экономики, где развивались химия и энергетика, требовались кадры. Увеличивалась подготовка инженеров, техников и специалистов, чтобы плановая модернизация опиралась на компетентность, а не только на энтузиазм.
</a:t>
            </a:r>
            <a:endParaRPr lang="en-US" sz="709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и заочное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обучению расширили через вечерние и заочные формы. Это позволяло рабочим и служащим повышать квалификацию без полной остановки трудовой деятельности, укрепляя «социальный лифт» внутри системы.
</a:t>
            </a:r>
            <a:endParaRPr lang="en-US" sz="794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 как опора научно-технического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 развивались параллельно с потребностями промышленности: учебные направления подстраивали под задачи научно-технического развития СССР. Главная цель — подготовить специалистов для быстро обновляющейся экономики.
</a:t>
            </a:r>
            <a:endParaRPr lang="en-US" sz="696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«оттепель»: расширение границ допустимого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публикация «Одного дня Ивана Денисовича»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 судьбе заключённых стало заметным знаком оттепели: тема репрессий вышла в публичное пространство и вызвала широкий читательский отклик.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рост интереса к прошлому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усилился интерес к обсуждению того, как работали механизмы власти в прошлом. Общество получало больше оснований для осмысления травм XX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появление новых журналов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журналы и литературные площадки расширили поле для обсуждений. Культурная среда становилась более разнообразной, чем в предыдущие десятилетия.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— действующая цензура 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открытости сохранялись запреты и контроль: конфликт вокруг публикаций показывает, что свобода творчества зависела от решений властных структур.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Хрущёва: между разрядкой и кризисами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колебание между попытками снизить напряжение и ситуациями, где соперничество обострялось до кризисов.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порядок событий, «разрядка» не означала прекращения противостояния: мирные шаги сопровождались жёсткими точками давления.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событий: 1955, 1956, 1959, 1961, 1962 годы (на основе общеизвестных исторических справок).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часто давали нестабильный результат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нередко запускались как широкие кампании, а не как долговременные программы с устойчивыми институтами. Поэтому изменения трудно было закрепить, и эффект зависел от темпа и дисциплины исполнения.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быстро и нередко корректировались по ходу. Когда параметры курса менялись, предприятия и регионы теряли ориентиры, а система планирования начинала работать «рывками», а не равномерно.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управления реагировал неоднозначно: часть нововведений воспринималась формально, часть — саботировалась или перераспределялась так, чтобы сохранить привычные рычаги контроля. Отсюда снижалась управляемость реформ.
</a:t>
            </a:r>
            <a:endParaRPr lang="en-US" sz="1193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идеи сочетались с волюнтаристским стилем руководства. В результате возрастала непредсказуемость и для экономики, и для политики, а стабильность советской системы оказывалась под угрозой.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3623" y="1170300"/>
            <a:ext cx="3827253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просчёты хрущёвских реформ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сферы изменений: сельское хозяйство, промышленность, социальная политика, культура и внешняя политика. Для каждой области отражены главные достижения и долговременные трудности.
</a:t>
            </a:r>
            <a:endParaRPr lang="en-US" sz="937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ощутимые улучшения были связаны с жизнью людей, но незавершённость институциональных решений порождала новые дефициты и управленческую нестабильность.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школьных исторических курсов и официальных хронологий реформ (без конкретизации статистики по каждому показателю).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 мясо и масло в 1962 году усилил недовольство населения. На фоне последующих продовольственных трудностей это стало одним из факторов падения доверия к курсу.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 истории СССР: обобщающие учебные материалы и публикации по социально-экономическим изменениям начала 1960-х.
</a:t>
            </a:r>
            <a:endParaRPr lang="en-US" sz="617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этого периода подчёркнули, что экономические сбои быстро отражались на бытовом доверии к власти.
</a:t>
            </a:r>
            <a:endParaRPr lang="en-US" sz="15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реформы меняли советскую систему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преобразований и их ограничения в рамках партийного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Хрущёв как политический лидер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стал символом перемен, но одновременно усилил управленческую нестабильность: политика зависела от решений руководителя, а значит, менялась вместе с его оценками и приоритетами.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 сочетал личную энергию, публичную эмоциональность и веру в ускорение изменений. Он предпочитал действовать быстро, нередко опираясь на личные впечатления от поездок и встреч с рабочими и колхозниками.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реформ Хрущёва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показала, что советскую систему можно частично смягчить, не отказываясь от однопартийной модели и плановой экономики. Ослабление части последствий террора изменило психологический климат общества.
</a:t>
            </a:r>
            <a:endParaRPr lang="en-US" sz="1131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Жилищные условия и социальные возможности заметно расширились, что затронуло миллионы семей. Улучшения в повседневности укрепляли надежду на более справедливую и достойную жизнь.
</a:t>
            </a:r>
            <a:endParaRPr lang="en-US" sz="1198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административные противоречия никуда не исчезли. В дальнейшем именно они помогли создать почву для застоя и новых реформаторских попыток, поскольку институты реформ закреплялись слабо.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обновление социализма без демонтажа системы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Н. С. Хрущёва принесли десталинизацию, массовое жилищное строительство и культурную «оттепель», но слабые стороны — кампанийность, волюнтаризм и отсутствие устойчивых механизмов — не позволили добиться стабильной эффективности.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2026-05-12T23:15:05Z</dcterms:created>
  <dcterms:modified xsi:type="dcterms:W3CDTF">2026-05-12T23:15:05Z</dcterms:modified>
</cp:coreProperties>
</file>