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основа жизни на Земле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жизнь, создавая кислород и питательные вещества для всех живых существ.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около 470 миллионов лет назад. Изучение ботаники раскрывает их строение и роль в природе, помогая понять взаимодействие живых организмов и основы жизни на Земле.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растений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цвет благодаря хлорофиллу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зеленую окраску из-за пигмента хлорофилла, который играет ключевую роль в фотосинтезе, позволяя им преобразовывать свет в энергию для роста.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рост и прикрепленность к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животных, растения растут на протяжении всей жизни и закреплены в почве корнями, что обеспечивает им устойчивость и доступ к питательным веществам.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имеют клеточную стенку, придающую форму и защиту. Они способны синтезировать пищу посредством фотосинтеза, используя солнечный свет, воду и углекислый газ.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питания растений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проходит в хлоропластах листьев, где солнечная энергия преобразуется в химическую, обеспечивая образование глюкозы и кислорода.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снабжает растение питательными веществами и выделяет кислород в атмосферу, что важно для жизни всего живого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для окружающей среды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постоянно обновляет кислород в атмосфере, необходимый для дыхания живых существ на Земле.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усвоению углекислого газа, регулируя его уровень и уменьшая парниковый эффект.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создает органические вещества, которые служат пищей для животных и человека, поддерживая пищевые цепи.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растений и их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основа питания и закрепления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впитывает воду и минеральные вещества из почвы, а также надежно удерживает растение в земле, обеспечивая устойчивость даже при ветре.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фабрики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 и отвечают за процесс фотосинтеза, преобразующий световую энергию в питательные вещества для роста растения.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 — залог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привлекают опылителей, а плоды защищают семена и помогают им распространяться, обеспечивая продолжение рода растений.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система: разновидности и задачи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система, как у моркови, состоит из главного корня с боковыми ответвлениями, обеспечивая прочное закрепление.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система, как у пшеницы, образована множеством тонких корней, эффективно всасывающих воду с поверхности.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выполняют функцию впитывания воды и минеральных веществ, необходимых для жизнедеятельности растения.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служат для накопления запасов питательных веществ, обеспечивая растение в неблагоприятных условиях.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листьев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содержат устьица — микроскопические отверстия, через которые происходит газообмен: поступление углекислого газа и выделение кислорода.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листьев варьируются у разных видов: широкие у клёна для максимального света, а игольчатые у сосны для защиты от высыхания.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виды стебля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транспортировщик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проводит воду и питательные вещества между корнями и листьями, обеспечивая жизнедеятельность растения. Он одновременно служит его опорой и поддержкой.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стеблей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мягкие и гибкие, как у одуванчика, а древесные — твердые и прочные, как у дуба и берёзы. Некоторые накапливают питательные запасы.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плоды: ключ к размножению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привлекают насекомых, обеспечивая перенос пыльцы и опыление, что необходимо для образования семян и дальнейшего размножения.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способствуют их распространению различными способами — через животных, ветер или воду, обеспечивая выживание вида.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 растений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размножаются спорами — мелкими клетками, способными прорастать в новую особь без участия семян.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голоcеменных расположены открыто на чешуях шишек, без плодов, что отличает их от покрытосеменных.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семенных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покрытосеменные растения начали размножаться с помощью семян, что повысило их выживаемость и разнообразие.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покрытосеменных развиваются внутри плодов, что обеспечивает защиту и способствует распространению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различия между однодольными и двудольными растениями по строению семян, жилкованию листьев и корневой системе.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влияют на образ жизни и адаптацию растений к разным условиям.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ботаники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особенности и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 имеют семена, расположенные открыто на шишках, без плодов. Примеры включают сосну и ель, которые хорошо приспособлены к холодным климатам и устойчивы к неблагоприятным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древесина широко используется в строительстве и изготовлении бумаги благодаря прочности и доступности. Голосеменные играют важную роль в лесных экосистемах и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растений разных экосистем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отличаются высокой продуктивностью благодаря тёплому и влажному климату. Пустыни имеют минимальную биомассу из-за ограниченной воды.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биомассе отражают влияние климата и условий обитания на развитие растительности.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атмосферные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условия для жизни многих животных, поддерживая биоразнообразие. Они регулируют уровень кислорода и углекислого газа в атмосфере, что влияет на климат планеты.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почвы и 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растений предотвращает эрозию почвы, а леса способствуют сохранению влаги, замедляя испарение и поддерживая круговорот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растительный мир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приводит к утрате естественных местообитаний растений и животных. Это провоцирует сокращение биоразнообразия и ухудшение экологического баланса.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освоение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снижает качество среды обитания растений. Освоение земель под сельское хозяйство и строительство уменьшает площадь природных травянистых и лесных сообществ.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растений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Венерин башмачок, красивейший ковыль и белая кувшинка внесены в Красную книгу. Они страдают от разрушения природных местообитаний и воздействия человека.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причины исчезновения — интенсивное сбор растений, пожары и засухи, которые нарушают экосистемы и снижают численность редких видов.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растений для человека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питании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Зерновые, овощи и фрукты, выращиваемые из растений, являются основой рациона многих народов. Они обеспечивают организм необходимыми витаминами и минералами.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Мята, ромашка и календула используются в медицине и народных средствах для лечения различных заболеваний и укрепления здоровья.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лён и хлопок применяются для изготовления мебели, текстиля и строительных материалов, делая растения важной частью экономики и быта.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комнатных растений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воздуха и 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фильтруют пыль и вредные вещества, повышая качество воздуха. Они также увеличивают влажность, создавая более комфортные условия в помещениях.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улучшают психологическое состояние, снижая стресс и повышая настроение. Популярные виды — фикус, алоэ и хлорофитум — просты в уходе и полезны для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растений для будущих поколений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растений является ключом к устойчивому развитию планеты. Ответственное отношение и научные исследования помогут защитить биоразнообразие и поддержать экологическое равновесие.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2026-05-08T10:44:46Z</dcterms:created>
  <dcterms:modified xsi:type="dcterms:W3CDTF">2026-05-08T10:44:46Z</dcterms:modified>
</cp:coreProperties>
</file>