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и общественные движения в Новейшее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граждане объединяются и меняют историю.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люди все чаще добивались прав, реформ и справедливых условий жизни. Именно тогда гражданская активность стала заметной силой, изменившей политику, общество и повседневную жизнь многих стран.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гражданское общество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самоорганизации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объединяет людей, которые решают общие вопросы не через прямое управление государством, а через союзы, инициативы, советы, благотворительность и независимые объединения.
</a:t>
            </a:r>
            <a:endParaRPr lang="en-US" sz="2117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существование опирается на свободу объединений, равенство перед законом, уважение к правам человека и добровольное участие, а не на принуждение или обязанность.
</a:t>
            </a:r>
            <a:endParaRPr lang="en-US" sz="2300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гражданское общество входят семья, профсоюзы, партии, общественные организации, средства массовой информации и группы инициативных граждан, которые действуют ради общего блага.
</a:t>
            </a:r>
            <a:endParaRPr lang="en-US" sz="2158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особенно активно там, где есть правовое государство, выборы, местное самоуправление и возможность открыто обсуждать важные проблемы без страха и давления.
</a:t>
            </a:r>
            <a:endParaRPr lang="en-US" sz="2271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гражданское общество, тем больше у людей возможностей влиять на решения властей, защищать свои интересы и участвовать в жизни страны.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гражданского общества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объединений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 действуют самостоятельно и не находятся под прямым контролем государства. Это позволяет им защищать интересы людей и поднимать важные вопросы.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решениях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 только наблюдают за властью, но и участвуют в обсуждении законов, реформ и местных инициатив. Так формируется ответственность за общее дело.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могут высказывать мнение через слова, собрания, печать и другие законные способы. Без этого невозможно обсуждение проблем и поиск решений.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помогает следить за действиями властей, чтобы решения принимались честно и законно. Это укрепляет доверие и снижает риск злоупотреблений.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меньшинств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признак зрелого общества — уважение прав тех, кто составляет меньшинство. Это делает общество более справедливым и устойчивым к конфликтам.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гражданская активность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замеченной проблемы до общественного результата.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общественных движений в XIX веке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фабрик, городов и числа рабочих создал новые социальные проблемы. Люди начали объединяться, чтобы защищать трудовые права и добиваться более достойных условий жизни.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Великобритании, Франции, Германии и США возникали рабочие союзы, движения за расширение избирательных прав и организации против детского труда и тяжелых условий на производстве.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исторический вес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активность стала влиять на политику сильнее, чем раньше. Государства постепенно вынуждены были учитывать требования граждан, потому что массовые движения становились все заметнее.
</a:t>
            </a:r>
            <a:endParaRPr lang="en-US" sz="2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участия граждан в исторической перспективе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способы участия помогали людям влиять на общественные перемены и добиваться конкретных исторических результатов.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формы участия могли менять политику, если они были массовыми, законными и хорошо организованными.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всеобщей истории XIX–XX веков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разнообразие общественной активности: от трудовых и правовых требований до защиты природы, мира и помощи нуждающимся.
</a:t>
            </a:r>
            <a:pPr algn="l" indent="0" marL="0">
              <a:lnSpc>
                <a:spcPct val="150041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массовыми были движения, связанные с социальными и трудовыми вопросами, но специализированные кампании тоже влияли на законы и общественное мнение.
</a:t>
            </a:r>
            <a:endParaRPr lang="en-US" sz="222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общественных движений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темам презентации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движения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движения добиваются того, чтобы у всех людей были одинаковые права и обязанности, независимо от происхождения, пола, веры или национальности.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произвола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выступают против дискриминации, насилия и политических репрессий, помогая людям отстаивать достоинство, свободу личности и справедливое обращение.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суд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главных требований правозащитников — право на честное разбирательство. Это защищает человека от несправедливых решений и незаконных наказаний.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важным примерам относятся движение за гражданские права в США, правозащитные инициативы в Европе и международные организации после Второй мировой войны.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 возникли как ответ на загрязнение воздуха и воды, вырубку лесов и вред, который промышленность наносила природе и здоровью людей.
</a:t>
            </a:r>
            <a:endParaRPr lang="en-US" sz="2519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защищают парки и леса, выступают против загрязнения, поддерживают раздельный сбор отходов и следят за состоянием окружающей среды через общественный контроль.
</a:t>
            </a:r>
            <a:endParaRPr lang="en-US" sz="2465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во второй половине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последствия индустриализации стали особенно заметны, защита природы превратилась в важную общественную задачу. Экологические идеи быстро вышли за рамки отдельных стран.
</a:t>
            </a:r>
            <a:endParaRPr lang="en-US" sz="2021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кампании помогают людям лучше понимать связь между повседневным поведением и состоянием природы. Так экология стала важной частью общественной повестки Новейшего времени.
</a:t>
            </a:r>
            <a:endParaRPr lang="en-US" sz="2227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и школьные инициативы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движения часто возникают там, где особенно сильно чувствуется потребность в переменах. Они выражают стремление молодых людей влиять на жизнь общества, защищать справедливость и участвовать в решении общих проблем.
</a:t>
            </a:r>
            <a:endParaRPr lang="en-US" sz="2034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молодежь участвовала в антифашистском сопротивлении, студенческих выступлениях, кампаниях за мир и добровольческих проектах. Эти формы показывали, что даже юные граждане способны влиять на общественные процессы.
</a:t>
            </a:r>
            <a:endParaRPr lang="en-US" sz="2034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гражданская активность проявляется через ученические советы, выборы активов, обсуждение правил и организацию общих дел. Такие формы учат ответственности, уважению к мнению других и умению договариваться.
</a:t>
            </a:r>
            <a:endParaRPr lang="en-US" sz="2193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проекты, исследовательские конкурсы и волонтерские группы помогают школьникам работать в команде и видеть практический смысл своих усилий. Через них формируются навыки сотрудничества, инициативность и интерес к общественной жизни.
</a:t>
            </a:r>
            <a:endParaRPr lang="en-US" sz="20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переживания и чувство ответственности часто становятся сильнее абстрактных идей. Поэтому общественные движения особенно быстро растут там, где проблема затрагивает жизнь многих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людей побуждают не только взгляды, но и практическая потребность защитить себя и помочь другим.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вступают в общественные движения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8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примеров массовых движений XIX–XX веков; условная оценка мотивов по теме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в дом престарелых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пришли не с шумным лозунгом, а с тетрадями, книгами и вниманием. Они помогли пожилым людям, поговорили с ними и разобрали вещи для небольшого праздничного концерта. Для многих это стало первым опытом настоящей общественной помощи.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 в школьном музее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Волонтеры аккуратно протирали витрины, подписывали экспонаты и раскладывали архивные материалы. Их работа помогла музею подготовить новую выставку к памятной дате. Ребята увидели, что добровольная помощь может сохранять историю и делать ее доступнее для всех.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в жизни общества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взаимодействия общества и государства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каналы помогают гражданам высказывать мнение, участвовать в принятии решений и контролировать власть в законных формах.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каналов доступно гражданам, тем заметнее их влияние на решения власти и общественную повестку.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теме гражданского общества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98503"/>
            <a:ext cx="632400" cy="505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и социальных сетей в общественной жизни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пресса в XIX веке помогала быстро распространять новости, призывы и идеи реформ. Она объединяла сторонников, делала общественные проблемы заметными и усиливала влияние движений.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сделало общественные сообщения слышимыми для огромной аудитории. Оно особенно важно в XX веке, когда новости и обращения начали доходить до людей почти одновременно в разных местах.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
</a:t>
            </a:r>
            <a:pPr algn="l" indent="0" marL="0">
              <a:lnSpc>
                <a:spcPct val="9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усилило воздействие общественных кампаний благодаря образу, голосу и живому репортажу. Оно помогало привлекать внимание к протестам, благотворительным акциям и важным социальным вопросам.
</a:t>
            </a:r>
            <a:endParaRPr lang="en-US" sz="2756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позволяет быстро собирать участников, делиться фактами и обсуждать проблему без больших затрат. Но здесь же легко распространяются фейки, поэтому проверка информации особенно важна.
</a:t>
            </a:r>
            <a:endParaRPr lang="en-US" sz="27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общественная кампания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общественной инициативе от проблемы до результата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 риски общественных движений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движениям не хватает денег, времени и людей, готовых долго работать. Из-за этого трудно организовать акции, вести переговоры и поддерживать постоянную связь со сторонниками.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недоверие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могут ограничивать деятельность, а часть общества — сомневаться в ее пользе. Ситуацию ухудшают слухи, неверная информация и попытки исказить цели движения.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не всегда согласны между собой по целям и способам действий. Если нет общей программы и дисциплины, движение теряет единство и становится слабее.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успеху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Законные действия, понятные требования и открытость перед обществом повышают доверие. Успешные движения обычно регулярно сообщают о своих шагах и показывают реальные результаты.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лучше понимают свои права и чаще участвуют в обсуждении решений, общественные инициативы становятся устойчивее. Важны также открытые правила и доверие между участниками.
</a:t>
            </a:r>
            <a:pPr algn="l" indent="0" marL="0">
              <a:lnSpc>
                <a:spcPct val="150041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свободы, информации и площадок для диалога, тем сильнее гражданское общество и активнее социальные проекты.
</a:t>
            </a:r>
            <a:endParaRPr lang="en-US" sz="228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гражданское общество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9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и современных признаков гражданского общества; условная оценка факторов
</a:t>
            </a:r>
            <a:endParaRPr lang="en-US" sz="13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дел для школьников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79306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собирать материалы о событиях своего края, готовить стенды и мини-исследования. Такая работа помогает лучше понимать прошлое и учит бережно относиться к исторической памяти.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4355713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нуждающимся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книг, одежды и школьных принадлежностей показывает, как даже небольшая инициатива может помочь людям. Участие в таких делах воспитывает сочувствие и ответственность за других.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6554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уборка территории и раздельный сбор отходов делают школу и двор чище. Ребята видят, что забота о природе зависит от повседневных поступков каждого.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1117437" y="3588250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Ученические советы и общие собрания дают возможность предлагать идеи и решать школьные вопросы. Это помогает учиться слушать других, аргументировать мнение и работать вместе.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4498091" y="3588250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поисковых и музейных инициативах связано с сохранением памятных мест, документов и рассказов очевидцев. Такие дела формируют уважение к истории и чувство связи поколений.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и общественные движения учат людей не оставаться в стороне. Они помогают защищать права, решать проблемы и делать общество более справедливым, открытым и устойчивым.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2026-06-01T05:50:10Z</dcterms:created>
  <dcterms:modified xsi:type="dcterms:W3CDTF">2026-06-01T05:50:10Z</dcterms:modified>
</cp:coreProperties>
</file>