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Скерцо: музыкальная шутка с быстрым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Быстрая, лёгкая и немного озорная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scherzo пришло из итальянского языка и означает «шутка». Сначала так называли весёлые части музыки, а потом скерцо стало отдельной пьесой с ярким характером и неожиданными поворотами.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шутки к музыкальному жанру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звучит очень быстро и легко. Музыка будто всё время спешит вперёд, как ребёнок, который бежит навстречу игре и не может устоять на месте.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часто слышны короткие фразы, резкие акценты и внезапные изменения громкости. Из-за этого музыка кажется живой, подвижной и немного непредсказуемой.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трёхдольный размер. Он придаёт звучанию пружинку и делает его похожим на прыжки, бег или весёлые шаги в танце.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скерцо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озорник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легко представить как озорного героя. Оно то подпрыгивает, то мчится вперёд, то вдруг делает смешную остановку. Музыка будто улыбается слушателю.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можно показать линиями движения, танцующей фигурой или скачущими нотами. Скерцо словно приглашает представить игру, в которой всё время что-то случается.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скерцо в воображении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весёлой оболочкой часто прячется сильный напор. Музыка звучит так, будто в ней много сил, и эти силы вот-вот сорвутся в бег или прыжок.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нередко есть внутренняя тревога. Даже если оно кажется лёгким, в нём может чувствоваться ожидание, как перед неожиданным музыкальным поворотом.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сделать скерцо не только смешным, но и задумчивым. Тогда шутка становится глубже, а музыка — более взрослой и интересной для слушателя.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скерцо могут рядом жить тихие и громкие моменты, плавные и резкие звуки. Именно такие противоположности делают музыку особенно живой и яркой.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скерцо не всегда только смешное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скерцо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частей в скерцо: сначала основная музыка, потом трио, затем возвращение начала.
</a:t>
            </a:r>
            <a:endParaRPr lang="en-US" sz="11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— это средняя часть скерцо. После быстрой и озорной музыки здесь часто появляется более мягкое и спокойное звучание, словно наступила короткая передышка.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со старинной традицией. Когда-то такую часть могли играть три инструмента, но позже состав стал любым, а название осталось прежним.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 помогает услышать контраст. Сначала звучит одна музыкальная картина, потом другая, а после этого главная тема возвращается и кажется ещё ярче.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Трио: спокойная середина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очень любил живое и сильное звучание. В его сочинениях скерцо стало не просто лёгкой шуткой, а энергичной частью с характером. Можно представить композитора за роялем, где ноты будто бегут друг за другом.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стала смелее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симфониях Бетховен часто ставил скерцо там, где раньше был менуэт. Из-за этого музыка становилась подвижнее, смелее и неожиданнее. Такое решение помогло скерцо стать важной частью большой классической музыки.
</a:t>
            </a:r>
            <a:endParaRPr lang="en-US" sz="85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менуэта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концертный зал, то скерцо Бетховена звучит как уверенный разговор оркестра. В нём есть и сила, и игра, и шутливый блеск. Именно поэтому этот жанр запоминается так легко.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ярким лицом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новое лицо скерцо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скерцо часто занимает третье место. Оно появляется после более спокойной части и словно будит слушателя, добавляя произведению движение и шутливую энергию.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Бетховена такие страницы звучат особенно смело. Музыка там не идёт шагом, а бежит, подпрыгивает и удивляет резкими поворотами, будто хочет разбудить весь зал.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помогает сделать симфонию разнообразной. После серьёзных и плавных эпизодов оно приносит в музыку игру, свет и немного озорства.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скерцо большая форма не кажется однообразной. В ней появляется новый характер, и слушатель лучше замечает, как разные части произведения отличаются друг от друга.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в симфониях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4894" y="308565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почти всегда движется быстро. Кажется, что музыка не идёт, а бежит вприпрыжку, как весёлая игра на перемене.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скачки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острые ритмы и резкие прыжки мелодии. Они делают звучание непоседливым и помогают музыке казаться шаловливой и живой.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любит неожиданные изменения громкости. После тихого места может внезапно прозвучать сильный акцент, и это всегда удивляет слушателя.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можно услышать короткие остановки и повторяющиеся мотивы. Они создают ощущение музыкальной шутки, как будто звук спрятался и снова выскочил.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слушать в скерцо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тесно связано с движением: его ритм словно подсказывает шаг, поворот и лёгкий прыжок. Поэтому музыка часто кажется не просто звучащей, а будто танцующей прямо перед нами.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скерцо, легко представить круговой танец, подпрыгивающие шаги или весёлую игру в такт. Такая музыка словно приглашает улыбнуться, выпрямиться и двигаться вместе с ней.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и танец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скерцо через эпохи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Словом scherzo в Италии называли лёгкие, подвижные части произведений. Это была музыкальная «шутка» с живым характером и быстрым движением.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превратил скерцо в самостоятельную и очень выразительную часть больших произведений. У него жанр стал смелее, резче и заметнее.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Композиторы-романтики подхватили эту идею и стали писать скерцо как отдельные пьесы. У каждого автора оно звучало по-своему: то игриво, то тревожно, то мечтательно.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развитие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осталось любимым приёмом в музыке разных стран. Его использовали и в симфониях, и в пьесах для одного инструмента, сохраняя яркий и неожиданный характер.
</a:t>
            </a:r>
            <a:endParaRPr lang="en-US" sz="13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Шопен написал четыре скерцо для фортепиано, и каждое из них звучит как маленькая драматическая история. В них есть не только лёгкость, но и сильное внутреннее напряжение.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простой шутки у Шопена часто слышны бурные всплески, резкие контрасты и ощущение большой эмоции. Музыка будто мчится вперёд, а потом на мгновение замирает.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пьесы показывают, что скерцо может быть серьёзным и даже величественным. У Шопена жанр превращается в выразительный рассказ о мечте, волнении и смелом характере.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у Шопена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звучит почти незаметно, а потом вдруг вырастает в сильный акцент. Такое чередование напоминает разноцветные волны, где одна накатывает спокойно, а другая внезапно поднимается выше и ярче.
</a:t>
            </a:r>
            <a:endParaRPr lang="en-US" sz="736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шёпот и громкий всплеск
</a:t>
            </a:r>
            <a:endParaRPr lang="en-US" sz="121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скерцо может казаться шутливой и лёгкой, а другая — более серьёзной и тёмной. Это похоже на две музыкальные маски: одна улыбается, а другая хранит маленькую тайну.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маска и задумчивый взгляд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лица контраста в скерцо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скерцо с первой минуты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музыка внутри скерцо и по каким признакам его можно узнать на слух.
</a:t>
            </a:r>
            <a:endParaRPr lang="en-US" sz="13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умеет жить в двух формах сразу. Оно может быть короткой самостоятельной пьесой или яркой частью симфонии, где нужно быстро создать характер и настроение.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у скерцо: отдельная пьеса и часть крупного произведения.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традиция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мелодия часто делает резкие скачки, словно ноты не идут, а прыгают. Короткие фразы и быстрые повторения создают ощущение живой игры, в которой всё происходит очень проворно и с улыбкой.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будто подпрыгивают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вдруг замирает на мгновение, а потом резко продолжает движение. Такие внезапные паузы и акценты похожи на маленький фокус: слушатель уже ждёт продолжения и тут же получает новый поворот.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и снова сюрприз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хитрости скерцо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скерцо звучит задорно и легко, словно оно только что придумало весёлую игру. Но даже в таком настроении музыка не стоит на месте и всё время двигается вперёд.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Другое скерцо может быть загадочным: в нём слышны тени, тихие повороты и неожиданные остановки. Оно будто подмигивает слушателю и не раскрывает всё сразу.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жанр становится почти грозным. Тогда быстрый бег и резкие акценты создают сильное напряжение, как будто музыка готовится к важному прыжку.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каким бы ни был характер, скерцо легко узнать по его живому движению. Именно постоянная перемена делает его таким интересным и запоминающимся.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в разных настроениях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оживить крупное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приносит в музыку движение, шутку и яркий контраст. После более спокойной части оно действует как быстрый глоток свежего воздуха и сразу меняет настроение.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удивить слушателя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использовать скерцо, чтобы показать смелость, игру и неожиданность. Тогда серьёзная музыка становится ещё интереснее и начинает улыбаться без слов.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любят скерцо за свободу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— это быстрый, живой и непоседливый жанр. Оно выросло из шутки, но стало важной частью музыки, где движение, ритм и контрасты делают каждый поворот особенно ярким.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Скерцо: музыка, которая умеет улыбаться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2026-05-24T22:42:13Z</dcterms:created>
  <dcterms:modified xsi:type="dcterms:W3CDTF">2026-05-24T22:42:13Z</dcterms:modified>
</cp:coreProperties>
</file>