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и общественно-политическая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 техника меняли жизнь общества и идеи людей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техника перестроила жизнь общества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промышленной революцией машины, фабрики и новые виды связи ускорили производство, торговлю и обмен новостями. Вместе с ростом городов появились трудные условия жизни, неравенство и идеи, призванные ответить на эти перемены.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научно-технический прогресс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начинается с открытий в физике, химии, биологии, медицине и инженерии. Эти знания помогают создавать приборы, машины и технологии, которые меняют хозяйство и повседневную жизнь людей.
</a:t>
            </a:r>
            <a:endParaRPr lang="en-US" sz="1325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признаков прогресса становится увеличение количества товаров за то же время. Машины помогают работать быстрее, точнее и с меньшими затратами человеческих сил, чем ручной труд.
</a:t>
            </a:r>
            <a:endParaRPr lang="en-US" sz="1325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сокращают расстояния между людьми и странами. Поезда, телеграф, телефон, интернет и другие средства связи делают передачу информации почти мгновенной и упрощают общение.
</a:t>
            </a:r>
            <a:endParaRPr lang="en-US" sz="1325" dirty="0"/>
          </a:p>
        </p:txBody>
      </p:sp>
      <p:sp>
        <p:nvSpPr>
          <p:cNvPr id="11" name="Text 5"/>
          <p:cNvSpPr txBox="1"/>
          <p:nvPr/>
        </p:nvSpPr>
        <p:spPr>
          <a:xfrm>
            <a:off x="3688375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приводит к появлению целых отраслей промышленности и науки. Так возникают электроэнергетика, авиация, вычислительная техника и другие направления, без которых трудно представить современный мир.
</a:t>
            </a:r>
            <a:endParaRPr lang="en-US" sz="1325" dirty="0"/>
          </a:p>
        </p:txBody>
      </p:sp>
      <p:sp>
        <p:nvSpPr>
          <p:cNvPr id="12" name="Text 6"/>
          <p:cNvSpPr txBox="1"/>
          <p:nvPr/>
        </p:nvSpPr>
        <p:spPr>
          <a:xfrm>
            <a:off x="3688375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машин и технологий используется, тем сложнее становится производство. Для него нужны специалисты, правила, управление, а также согласованная работа многих людей и предприятий.
</a:t>
            </a:r>
            <a:endParaRPr lang="en-US" sz="13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техника изменила повседневную жизнь людей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 первые фабрики ускорили производство. Товары стали выпускать в большем количестве, а ручной труд постепенно начал уступать место машинному.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XIX — 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деревень переезжали в города в поисках работы. Городская жизнь стала тесно связана с заводами, транспортом и торговлей.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телеграф сократили расстояния. Люди быстрее ездили, а новости и деловые сообщения передавались почти без задержки.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Электричество, автомобили и бытовая техника заметно изменили быт семей. Жизнь стала удобнее, быстрее и разнообразнее.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научно-технического прогресса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опирался на достижения предыдущего и расширял возможности человека в труде, связи и передвижении.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изменений ускоряется: от механизации к цифровым технологиям и интеллектуальным системам.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историческая периодизация по материалам школьного курса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0436" y="12266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индустриальной эпохи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5100" y="1350503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 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здания и станки стали главным признаком индустриальной эпохи. Производство сосредоточилось в больших помещениях, где рабочие выполняли труд уже не вручную, а с помощью механизмов.
</a:t>
            </a:r>
            <a:endParaRPr lang="en-US" sz="1375" dirty="0"/>
          </a:p>
        </p:txBody>
      </p:sp>
      <p:sp>
        <p:nvSpPr>
          <p:cNvPr id="10" name="Text 3"/>
          <p:cNvSpPr txBox="1"/>
          <p:nvPr/>
        </p:nvSpPr>
        <p:spPr>
          <a:xfrm>
            <a:off x="345100" y="2729192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Паровозы и железные дороги сделали перевозки быстрее и удобнее. Они связали между собой города, заводы и рынки, ускорив торговлю и движение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4107881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роста промышленности города быстро увеличивались. Они становились центрами работы, торговли и жизни, куда приезжали люди из деревень в поисках заработка.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последствия прогресса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удобств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сделала жизнь многих людей комфортнее. Появились более дешевые товары, улучшилась связь между людьми, а возможность учиться и получать новости стала доступнее.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рабочие часто сталкивались с длинным днем, шумом, жарой и опасными машинами. Производство давало прибыль, но не всегда заботилось о здоровье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приводил к перенаселению, грязи и загрязнению воздуха и воды. Новые кварталы нередко строились слишком быстро и без удобств.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приносил выгоду не всем одинаково. Богатые владельцы предприятий могли быстро увеличивать доходы, а положение рабочих и их семей оставалось трудным.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научное открытие становится общественным изменением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идеи ученого до законов, реформ и общественных движений.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как ответ на вызовы нового времени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считали, что у всех людей должны быть одинаковые права и защита закона. Они выступали против произвола властей и за справедливые правила для общества.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требовали ограничить власть законами и конституцией. Они хотели, чтобы государство опиралось на правила, права граждан и участие общества в управлении.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положительно относились к науке, промышленности и торговле, потому что видели в них источник развития экономики, новых рабочих мест и общего роста благосостояния.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либерализма важны свобода слова, совести, выбора профессии и участия в общественной жизни. Человек должен иметь возможность развиваться и принимать решения самостоятельно.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и критика социального неравенства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рабочих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Социалисты обращали внимание на тяжелую жизнь рабочих, которые часто получали низкую зарплату и трудились в опасных условиях. Они считали, что общество должно защищать тех, кто создает богатство.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оплата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требований было повышение заработной платы и сокращение рабочего дня. По мнению социалистов, труд должен давать человеку достойную жизнь, а не только усталость.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Социалисты считали, что государство должно помогать решать социальные проблемы. Оно может вводить законы о защите труда, поддерживать бедных и следить за справедливостью в обществе.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социалистов новые машины имели смысл только тогда, когда служили большинству людей. Прогресс должен приносить пользу не только владельцам фабрик, но и всему обществу.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97249"/>
            <a:ext cx="3887700" cy="21439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общественной мысли XIX 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либералы, социалисты и консерваторы по-разному отвечали на индустриализацию, но все искали способ сохранить порядок в меняющемся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направления по-разному оценивали индустриальное общество: одни защищали свободы, другие — социальную справедливость, третьи — устойчивость традиционного порядка.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идей политической мысли XIX века по курсу всеобщей истории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 и страх быстрых перемен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Консерваторы считали, что общество должно опираться на религию, семью, привычные нормы и сильную власть, которая удерживает страну от хаоса и распада.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фабрик, городов и новых политических идей вызывал тревогу: быстрые изменения казались угрозой устоям, привычному образу жизни и общественной стабильности.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консерваторы не отвергали перемены полностью, но настаивали на законах, постепенных преобразованиях и сохранении проверенных правил, чтобы не разрушить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рост производительности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технологиям меняет не только объем выпуска, но и саму организацию работы: меньше сил уходит на тяжелые операции, больше — на контроль и управление.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технология, тем выше производительность и тем меньше зависимость от ручного труда, хотя растут требования к знаниям и навыкам работников.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сравнение, составленное по общей логике развития производительности труда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0436" y="12266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война и ответственность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значение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научные открытия помогли лечить болезни, развивать связь и осваивать воздух и космос, но те же знания использовались для создания разрушительного оружия.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и завод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не остаются в книгах: они превращаются в технологии, которые могут спасать жизни или усиливать угрозы, если их применяют без контроля и моральных ограничений.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отвечает за правила применения новых разработок, поддерживает мирные исследования и должно ограничивать использование науки там, где она угрожает людям.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Ученые, инженеры и граждане должны думать не только о пользе открытия, но и о том, какие последствия оно вызовет для человека, природы и будущих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в индустриальном обществе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рабочие, включая подростков, часто трудились по многу часов в опасных условиях, поэтому вопрос о защите человека на производстве стал особенно острым.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 разных странах вводились законы, которые сокращали рабочий день, запрещали самые тяжелые формы детского труда и требовали соблюдать безопасность.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страхование от несчастных случаев, помощь заболевшим работникам и другие меры, которые делали промышленное общество более справедливым и устойчивым.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 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мысль все чаще связывала прогресс не только с машинами и прибылью, но и с тем, насколько защищены права, здоровье и будущее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НТП в повседневной жизни современного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незаметно сопровождают человека весь день: дома, в школе, в дороге, на приеме у врача и во время 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НТП стал частью обычной жизни, потому что улучшает сразу несколько сфер: помогает быстрее общаться, учиться, лечиться и передвигаться.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сфер повседневного применения технологий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научно-технического развития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транспорт и энергетика дают удобства, но одновременно увеличивают выбросы в воздух и воду, а также создают новые источники шума и отходов.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вызов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потребление энергии и ресурсов усиливает изменение климата, поэтому все больше внимания уделяется экономии топлива и снижению вредных выбросов.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Обществу нужны переработка мусора, общественный транспорт, повторное использование вещей и более бережное отношение к природным ресурсам, чтобы уменьшить нагрузку на планету.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прогресса сегодня включает заботу о природе: новые технологии должны быть не только полезными, но и безопасными для людей, животных и 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открытия к общественному 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новая технология проходит путь от идеи до закона, стандарта или реформы под влиянием общества и государства.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3620" y="1151850"/>
            <a:ext cx="5483960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пользы, рисков и ответов общества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дают удобства и развитие, но каждая из них требует правил, чтобы уменьшить опасности и сохранить пользу для 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новая технология требует общественных правил: без них польза может сопровождаться опасными последствиями для труда, безопасности и прав человека.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последствий технологического развития в XIX–XXI веках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работает на людей, когда есть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меняет жизнь быстро, но его результаты становятся по-настоящему полезными только тогда, когда общество защищает права человека, развивает образование и отвечает за последствия новых открытий.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2026-06-01T05:12:24Z</dcterms:created>
  <dcterms:modified xsi:type="dcterms:W3CDTF">2026-06-01T05:12:24Z</dcterms:modified>
</cp:coreProperties>
</file>