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быстро определить, какой угол больше, меньше или равен другому.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два угла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Угол: что это и как его измеряют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 с общей вершиной. Его величину измеряют в градусах и записывают знаком °. По числу градусов легко различить острый, прямой и тупой углы вокруг нас.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сравнения углов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наложить один угол на другой и совместить вершины и одну сторону. Тогда сразу видно, совпадают ли они полностью или один больше.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нужен точный числовой результат, каждый угол измеряют транспортиром. Затем сравнивают градусы: большее число означает больший угол.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помогают свойства фигур: равенство вертикальных углов или сумма углов треугольника. Этот способ удобен, когда измерять неудобно или нужно решить задачу быстрее.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наложением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начала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совмещают вершины двух углов и одну из их сторон. Важно, чтобы лучи были направлены одинаково, иначе результат окажется неверным.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наложение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вторая сторона одного угла проходит внутри другого, этот угол меньше. Если обе стороны совпали полностью, углы равны.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по градусной мере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 разницу между острыми, прямым и тупым углами.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число градусов, тем больше угол; прямой угол находится между острыми и тупыми.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6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угол транспортиром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центр транспортира совмещают с вершиной угла. Затем одну сторону угла кладут на нулевую линию, чтобы отсчёт начинался правильно.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находят на шкале число в точке, где проходит вторая сторона. Именно оно показывает величину угла в градусах.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со смещением центра, выбором не той шкалы и чтением лишней отметки. Поэтому положение транспортира нужно проверять особенно внимательно.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величина больше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пары углов и отметим, какой из них больше или равен другому.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всегда сводится к градусной мере: большее число градусов означает больший угол.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6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сравнения двух углов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решении школьной задачи.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имеют одинаковую градусную меру, даже если на чертеже они повернуты по-разному или имеют разные длины сторон.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вертикальные углы: они всегда равны. Это свойство часто используют при доказательствах и проверке построений.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измерения совпадают, углы считают равными. Такое сравнение помогает находить ошибки в чертежах и аккуратно решать геометрические задачи.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6669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49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13169" y="1295150"/>
            <a:ext cx="473813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для быстрого сравнения
</a:t>
            </a:r>
            <a:endParaRPr lang="en-US" sz="2959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меньше 90°. Если оба угла острые, сравнить их удобно по градусной мере или наложением, чтобы увидеть, какой из них раскрыт шире.
</a:t>
            </a:r>
            <a:endParaRPr lang="en-US" sz="1517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 и служит удобным ориентиром. Он помогает сразу понять, меньше ли угол прямого или уже стал тупым.
</a:t>
            </a:r>
            <a:endParaRPr lang="en-US" sz="1505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и развернутый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больше 90°, но меньше 180°. Развернутый равен 180° и показывает верхнюю границу для сравнения углов на плоскости.
</a:t>
            </a:r>
            <a:endParaRPr lang="en-US" sz="15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на клетчатой бумаге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стороны угла удобно соотносить с линиями сетки: так легче заметить, насколько сильно одна сторона отклоняется от другой. Это помогает без лишних измерений.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начало у углов одинаковое, а одна сторона у одного из них отклоняется дальше, этот угол больше. Способ особенно полезен в тетради и при быстрых построениях.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сравнения используют чаще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способ выбирают по условиям рисунка и требуемой точности.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и измерение составляют основную часть практики, потому что дают быстрый и понятный результат.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6 класс; учебные наблюдения по теме сравнения углов.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используют сумму углов треугольника, равную 180°. Если известны два угла, третий можно найти и сравнить с другим без прямого измерения.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применяют сумму углов четырехугольника, равную 360°. Известные углы помогают определить остальные и сравнить их между собой по вычислению.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недостающих значений сравнение становится точным и быстрым. Такой подход особенно удобен в задачах с чертежами и несколькими углами.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в треугольнике и четырехугольнике
</a:t>
            </a:r>
            <a:endParaRPr lang="en-US" sz="24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сравнивают длину сторон вместо величины угла: длинные лучи не делают угол больше. Важно смотреть на раскрытие, а не на размер рисунка.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измерении часто ошибаются, если центр транспортира смещён или нулевая линия не совпадает с одной стороной угла. Тогда результат получается неверным.
</a:t>
            </a:r>
            <a:endParaRPr lang="en-US" sz="1575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читать не ту шкалу транспортира. Перед ответом нужно проверить, с какого деления начинается отсчёт и где проходит вторая сторона.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путать вершину, луч и сторону угла: именно их правильное расположение определяет сравнение. Аккуратность чертежа помогает избежать лишних исправлений.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сравнении углов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сравнения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сравнении углов в школьных задачах: от выбора способа до краткой записи результата.
</a:t>
            </a:r>
            <a:endParaRPr lang="en-US" sz="12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328" y="1038300"/>
            <a:ext cx="8435195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вспомнить, как выглядит каждый вид угла и как его использовать при сравнении.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вид угла, легче сразу заметить необычное значение и проверить измерение без лишних вычислений.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видам углов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на уроке и в мастерской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чертежах сравнивают наклоны деталей, чтобы линии сходились точно и не возникало ошибок при построении. Это особенно важно, когда нужно повторить форму по образцу или проверить симметрию детали.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повороты на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навигации углы помогают понимать направление движения и величину поворота. По ним оценивают, насколько резко меняется маршрут, а на схеме можно увидеть это на примере поворота дороги или стрелки компаса.
</a:t>
            </a:r>
            <a:endParaRPr lang="en-US" sz="1239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механизмы и игры
</a:t>
            </a:r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часов образуют разные углы в течение дня, а в играх с поворотами важно быстро оценивать направление. Геометрия делает такие ситуации понятными и помогает описывать движение точно.
</a:t>
            </a:r>
            <a:endParaRPr lang="en-US" sz="1363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углы сравнивают в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углов в градусах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значений показывает переход от острого угла к тупому без измерения на рисунке.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число градусов, тем больше угол; это правило работает для всех приведённых значений.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6 класс; набор примеров для построения линейного графика.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 о сравнении углов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два угла можно на глаз по наложению или точно по градусной мере. Выбор способа зависит от рисунка, доступных данных и требуемой точности ответа.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не меняется: большему числу градусов соответствует больший угол. Если значения одинаковые, углы равны, даже если на чертеже они выглядят по-разному.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учитывать вид угла, свойства фигур и аккуратность построения. Эти проверочные шаги помогают уверенно выполнять задания по геометрии.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углы проще всего через наложение или измерение транспортиром. Главное — внимательно смотреть на чертёж, точно читать градусы и помнить: больший угол имеет большую градусную меру.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2026-05-24T17:18:25Z</dcterms:created>
  <dcterms:modified xsi:type="dcterms:W3CDTF">2026-05-24T17:18:25Z</dcterms:modified>
</cp:coreProperties>
</file>