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кишечнике и всасывание: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как кишечник переваривает пищу и усваивает питательные вещества.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— важнейшая часть пищеварительной системы, длиной около 7–8 метров. Тонкий кишечник переваривает и всасывает основную часть питательных веществ, толстый — отвечает за всасывание воды и формирование кала.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кишечника. Контекст темы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тонкой кишки и ее отделы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 — начальный отдел тонкого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участок принимает пищеварительные соки из поджелудочной железы и желчного пузыря, закладывая основы для дальнейшего расщепления пищи.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Тощая кишка обеспечивает основное 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 большим количеством ворсинок позволяет интенсивно поглощать питательные вещества, которые поступают из переваренной пищи.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Подвздошная кишка заканчивает пищеварительный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участке завершается всасывание, а также происходит транспорт непереваренных остатков в толстый кишечник.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волны и маятникообразные движения перемешивают пищу, улучшая контакт с ферментами для её эффективного расщепления.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Сегментирующие сокращения дробят пищу на мелкие фрагменты, обеспечивая оптимальные условия для всасывания питательных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пищеварение в кишечнике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 — амилазу, липазу, протеазы — которые расщепляют углеводы, жиры и белки соответственно.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секретин и холецистокинин регулируют выделение панкреатического сока по мере поступления пищи в кишечник.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Энтероциты производят дополнительные ферменты для завершения процесса переваривания, действуя непосредственно на поверхности слизистой.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Ферментативное пищеварение: роль поджелудочной железы и энтероцитов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тонкой кишки: строение и функция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сеть внутри ворсинок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содержат кровеносные капилляры для поглощения глюкозы и аминокислот, а также лимфатические сосуды для всасывания жиров.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микроворсинок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покрывают ворсинки, увеличивая площадь поверхности более чем в десять раз и активизируя процессы абсорбции.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плотность ворсинок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имеют высоту от 0,5 до 1,5 мм и располагаются с плотностью до 30 шт. на 1 мм², значительно увеличивая площадь всасывания.
</a:t>
            </a:r>
            <a:endParaRPr lang="en-US" sz="10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диффузия — переход веществ по концентрационному градиенту без затрат энергии, например, вода и жирные кислоты.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использует специальные белки-переносчики и не требует энергии, например перенос фруктозы.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(АТФ) для перемещения веществ против градиента, как глюкоза и аминокислоты.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— поглощение клеткой крупных частиц или молекул с образованием пузырьков, важен для иммунной функции кишечника.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всасывания веществ в кишечнике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322" y="1394038"/>
            <a:ext cx="519335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механизма всасывания обеспечивает оптимальное усвоение различных питательных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физиологии пищеварения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способы всасывания с характеристиками и примерами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всасывания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процесс всасывания и транспортировки веществ к клеткам тела.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из кишечника в организм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глюкоза, фруктоза, галактоза — всасываются с помощью специальных транспортных белков ворсинок.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способствует ускорению всасывания углеводов, повышая энергетический обмен в организме.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сладких продуктов глюкоза быстро попадает в кровь, обеспечивая быстрый приток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углеводов в кишечнике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 пептиды, полученные в результате переваривания белков, активно всасываются в слизистой тонкого кишечника через специализированные переносчики.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всасывания белков и аминокислот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переноса аминокислот — активный транспорт, требующий затрат энергии для перемещения веществ против концентрационного градиента.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аминокислот имеет уникальные переносчики, что обеспечивает дифференцированное усвоение всех необходимых для организма компонентов белка.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функций переносчиков или их дефиците наблюдается ухудшение усвоения некоторых аминокислот, что может влиять на здоровье и развитие организма.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жиры расщепляются до жирных кислот и моноглицеридов, которые образуют с желчными кислотами мицеллы для облегчения транспортировки через мембрану энтероцитов.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жиров и его особенности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в клетки жировые компоненты ресинтезируются в триглицериды и упаковываются в хиломикроны для транспортировки через лимфатическую систему.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Хиломикроны минуют печень, попадая в общий кровоток, что позволяет организму эффективно использовать жиры для энергетических и структурных нужд.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минералы, включая кальций, железо и магний, всасываются преимущественно в тонком кишечнике с участием специфических переносчиков и при поддержке витамина D.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минералов регулируется физиологическим состоянием организма, что позволяет адаптировать процесс под текущие потребности и предотвращать дефициты.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всасывается в верхних отделах тонкой кишки, тогда как натрий и калий поглощаются по всей длине тонкого, а частично и толстого кишечника.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минеральных веществ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группы B и витамин C быстро всасываются через ворсинки тонкого кишечника прямо в кровь и не накапливаются в организме.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витамины могут накапливаться в печени и жировой ткани, что обеспечивает резерв их запасов на случай дефицита в пище.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требуют присутствия жиров для формирования хиломикронов, через которые они транспортируются в лимфатическую систему.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жиров в рационе значительно снижает эффективность усвоения жирорастворимых витаминов, что может привести к дефицитным состояниям.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витаминов в кишечнике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воды — до 8 литров в день — всасывается в тонком кишечнике благодаря осмотическим процессам через слизистую оболочку.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толстой кишке дополнительно всасывается около 1,5 литров воды, что способствует уплотнению каловых масс и поддержанию водного баланса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обеспечивает пассивное движение жидкости из просвета кишечника в кровеносные сосуды, поддерживая гомеостаз и оптимальную концентрацию веществ в крови.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роль осмоса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регулирует водно-электролитный баланс, всасывая остатки жидкости и ионы натрия и калия для поддержания физиологических функций.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толстого кишечника в пищеварении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микрофлора синтезирует витамины K и части витаминов группы B, которые всасываются через слизистую оболочку толстого кишечника.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перерабатываются неусвоенные пищевые остатки и происходит всасывание некоторых лекарственных веществ и минеральных солей.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всасыванием могут вызывать анемию, вызванную дефицитом железа, а также авитаминозы из-за недостаточного поступления витаминов.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всасывания и их последствия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Диарея и обезвоживание возникают при нарушении нормального всасывания воды и питательных элементов в кишечнике.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недостаток пищеварительных ферментов, воспалительные заболевания кишечника и нарушения микрофлоры кишечника.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мальабсорбции — пример комплексного нарушения всасывания, приводящего к снижению поступления в организм критически важных веществ.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и сбалансированный рацион обеспечивает организм необходимыми питательными веществами для эффективного пищеварения и всасывания.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здоровой микрофлоры кишечника и профилактика воспалений снижают риск нарушений всасывания и улучшают пищеварение.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воды и физическая активность способствуют оптимальному функционированию кишечника и улучшению процессов усвоения.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важны режим питания и соблюдение гигиенических норм для формирования здоровых пищеварительных привычек и предотвращения заболеваний.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процесс всасывания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Эндоскопия позволяет оценить состояние слизистой кишечника и выявить воспалительные или структурные изменения, влияющие на пищеварение.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на толерантность к сахару и измерение осмотического давления позволяют диагностировать функциональные нарушения кишечника и водно-солевой баланс.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и кала помогают определить уровень витаминов, минералов, скрытую кровь и наличие недостаточного усвоения жиров.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проблем пищеварения и всасывания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пищеварения и всасывания для 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всасывание — основные процессы, обеспечивающие организм питательными веществами и энергией, критически важные для роста, развития и поддержания здоровья, особенно у школьников.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2026-05-09T13:21:57Z</dcterms:created>
  <dcterms:modified xsi:type="dcterms:W3CDTF">2026-05-09T13:21:57Z</dcterms:modified>
</cp:coreProperties>
</file>