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Сентиментализм: литература чувств и человеческой души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где главное — искренность, сострадание и внутренний мир человека.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сентиментализм и почему он стал важен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читатели стали уставать от холодной логики и строгих правил. Сентиментализм предложил другой взгляд: ценить не только разум, но и живое человеческое чувство, особенно заметное в русской литературе конца века.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30" y="1804000"/>
            <a:ext cx="3948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65291"/>
            <a:ext cx="421200" cy="33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прежде всего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связано с французским sentiment — «чувство». Для сентиментализма важны искренние эмоции, душевная мягкость и способность откликаться на чужую боль.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 внутренним качествам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оценивают не по чину и не по богатству, а по доброте, честности и глубине переживаний. Поэтому в центре часто оказываются обычные люди.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как ценность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Сентиментальная литература учит замечать в другом человеке не соперника, а живую душу. Сострадание становится нравственным признаком настоящей человечности.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за словом «сентиментализм»
</a:t>
            </a:r>
            <a:endParaRPr lang="en-US" sz="28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подробно показывают мысли и переживания героя, поэтому в тексте много исповедальности, эмоциональных оценок и слов, передающих настроение в конкретный момент.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письма, дневники, путевые записи и личные признания: такие формы создают ощущение близости к герою и помогают увидеть его чувства без посредников.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строятся вокруг трогательных сцен, семьи, любви и сочувствия, а также контраста между искренним сердцем и равнодушием окружающих.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сентиментализма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у реки
</a:t>
            </a:r>
            <a:pPr algn="l" indent="0" marL="0">
              <a:lnSpc>
                <a:spcPct val="90000"/>
              </a:lnSpc>
              <a:buNone/>
            </a:pPr>
            <a:r>
              <a:rPr lang="en-US" sz="45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сентиментализме не просто описывает место действия, а подсказывает настроение героя. Спокойная вода, мягкий свет и тишина усиливают ощущение задумчивости и доверия к миру.
</a:t>
            </a:r>
            <a:endParaRPr lang="en-US" sz="1103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в котором слышны чувства
</a:t>
            </a:r>
            <a:pPr algn="l" indent="0" marL="0">
              <a:lnSpc>
                <a:spcPct val="90000"/>
              </a:lnSpc>
              <a:buNone/>
            </a:pPr>
            <a:r>
              <a:rPr lang="en-US" sz="48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 старого сада, летняя тень и шорох листвы часто сопровождают важный разговор или признание. Природа как будто бережно поддерживает человека и делает его переживания заметнее.
</a:t>
            </a:r>
            <a:endParaRPr lang="en-US" sz="1155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усадьба и гармония жизни
</a:t>
            </a:r>
            <a:pPr algn="l" indent="0" marL="0">
              <a:lnSpc>
                <a:spcPct val="90000"/>
              </a:lnSpc>
              <a:buNone/>
            </a:pPr>
            <a:r>
              <a:rPr lang="en-US" sz="42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усадьба, поле и спокойный берег реки создают образ мира, где человек ближе к природе и самому себе. Такой фон помогает раскрыть доброту, одиночество и чистоту чувств.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сентиментальной литературе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начинает обновлять русскую прозу, приближая её к живой речи и личному переживанию. Его тексты становятся более мягкими, естественными и эмоциональными.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1792 год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«Бедной Лизы» делает Карамзина главным русским сентименталистом. Повесть показывает, что простая человеческая судьба может стать темой большой литературы.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Выходят «Письма русского путешественника» и другие произведения, где важны наблюдательность, авторский тон и интерес к внутренней жизни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М. Карамзин и развитие русского сентиментализма
</a:t>
            </a:r>
            <a:endParaRPr lang="en-US" sz="25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появилась в 1792 году и сразу привлекла внимание читателей. Она рассказала историю любви крестьянки Лизы и дворянина Эраста простым и очень трогательным языком.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сделал героиню из простого народа центром серьезного литературного произведения. Это было новым шагом для русской словесности, привыкшей к более высоким и условным героям.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 заставляет задуматься не только о любви, но и о нравственной ответственности. Именно поэтому повесть читают как пример сочувствия и человеческой драмы.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«Бедная Лиза» — главное произведение направления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Лизы и нравственный смысл повести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показана трудолюбивой и заботливой девушкой, чья жизнь связана с семьей, работой и природой. Её простота делает образ особенно живым и убедительным.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любит Эраста искренне и без расчёта, поэтому её чувство выглядит чистым и сильным. В этом — главная эмоциональная сила повести.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Лизы показывает, насколько беззащитен человек перед обманом, социальным неравенством и чужой непостоянностью. Читатель ясно чувствует несправедливость произошедшего.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явно сочувствует героине, а сострадание становится главным нравственным уроком произведения. Через Лизу Карамзин учит бережному отношению к человеческой душе.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57" y="1898588"/>
            <a:ext cx="603411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59204"/>
            <a:ext cx="698568" cy="5588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светского дворянина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Эраст образован и привык к жизни в обществе, но его внешняя воспитанность не делает его сильным внутренне. Он умеет чувствовать, однако легко поддаётся слабости.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без ответственности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действительно увлекается Лизой, но не готов к верности и серьёзному выбору. Его чувство оказывается недостаточно зрелым, чтобы выдержать испытание жизнью.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героев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и Эраст принадлежат к разным сословиям, и это делает их отношения заведомо неравными. Социальная дистанция усиливает драму и ведёт к трагическому финалу.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чувства и легкомыслия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повести строится на столкновении искренней любви и безответственности. Карамзин показывает, что одно сильное чувство не спасает, если ему не хватает нравственной опоры.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Эраста и главный конфликт повести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Эраста и главный конфликт повести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по-разному герои воспринимают любовь, долг и жизнь. Числа условно отражают разницу в нравственной устойчивости и внутренней зрелости.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подчёркивает: у Лизы больше душевной цельности, а у Эраста — больше слабости. Именно поэтому трагедия становится неизбежной.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и Эраст: сопоставление героев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повести Н. М. Карамзина «Бедная Лиза»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сократил книжную тяжеловесность, приблизив прозу к живой речи образованного читателя конца XVIII века.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М. Карамзин, «Письма русского путешественника»; исследования истории русского литературного языка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шаг к современному русскому литературному языку сделал его проза ясной и естественной.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герой сентиментализма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человек с тонкой душевной организацией: он внимательно замечает красоту природы, легко откликается на чужую боль и часто переживает внутренний разлад.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герой сентиментализма — не воин и не государственный деятель, а обычный человек: девушка, путешественник, сельский житель или мечтатель.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ценят не за знатность и успех, а за искренность, доброту, способность любить и оставаться человечным даже в трудных обстоятельствах.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 сентиментализм: основные различия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два направления по-разному понимают человека, чувства и литературную форму.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сделал литературу более личной: он сместил внимание с правил и долга на внутренний мир человека и его чувства.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классицизма и сентиментализма в литературоведении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Эпистолярная форма передаёт чувства прямо и естественно, будто герой говорит с близким человеком. Поэтому письмо особенно удобно для показа переживаний в момент их возникновения.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Дневниковая запись помогает показать личные мысли, сомнения и настроение героя. Читатель видит не только событие, но и то, как человек его проживает.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Путевые заметки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путевых заметках важны впечатления от дороги, встреч и природы. Такой жанр позволяет соединить наблюдение за миром с размышлениями о себе и других людях.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 элегия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рассказывает о судьбе героя, а элегия выражает грусть, мечтательность и тонкие чувства. Оба жанра подходят для спокойного, лирического тона сентиментализма.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сентиментализма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сентиментальная повесть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композицию сентиментальной повести и переход от события к переживанию.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Пастораль и тихая красота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сентиментализма ценились спокойные сельские сцены и мягкие краски. Они создавали ощущение уюта, покоя и близости к природе.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Усадьба, сад и семейный портрет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изображались старинная усадьба, сад, берег реки и задумчивая фигура человека. Такие образы подчёркивали личные чувства и память о дорогом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в культуре и искусстве эпохи
</a:t>
            </a:r>
            <a:endParaRPr lang="en-US" sz="25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этого направления тема чувства почти всегда связана с нравственной оценкой поступков героев.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любовь и сострадание: именно они лучше всего передают гуманизм сентиментализма.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сентиментализме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тематического состава произведений сентиментализма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сентиментализма для русской литературы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показал, что в литературе важны не только события, но и переживания обычного человека. Это приблизило русскую прозу к более живому изображению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расширило круг героев: в центре внимания оказались не только дворяне, но и простые люди, чья судьба тоже заслуживает сочувствия и уважения.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обновил темы и жанры, сделал письмо, дневник и повесть особенно значимыми. Литература стала звучать личнее и свободнее.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укрепился интерес к нравственности, состраданию и внутреннему выбору. Эти черты подготовили переход к реалистическому изображению человека.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напоминает, что сочувствие — не слабость, а важное качество человека. Умение заметить чужую боль помогает строить доверительные отношения и быть внимательнее к другим.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сентиментализма учат не судить человека только по его положению, внешности или успеху. Для них главнее доброта, честность и способность отвечать за свои поступки.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идеи понятны и сегодня, особенно школьникам: дружба, доверие, ответственность и уважение к чувствам других остаются важными в любой эпохе.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сентиментализм остается важным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литература, которая учит чувствовать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Сентиментализм научил литературу видеть ценность в искренних чувствах, простых людях и красоте природы. Он оставил важный след в русской культуре и стал шагом к реализму.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2026-05-19T07:42:19Z</dcterms:created>
  <dcterms:modified xsi:type="dcterms:W3CDTF">2026-05-19T07:42:19Z</dcterms:modified>
</cp:coreProperties>
</file>