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видим вокруг каждый день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стоит на месте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получает свет и тепло от Солнца, поэтому воздух, вода, облака и растения постоянно меняются. Каждый день природа показывает новые картины, а знакомые явления помогают замечать смену времён года.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природные явления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это то, каким бывает воздух в определённый момент. Она может быть тёплой, холодной, тихой или ветреной, а ещё часто меняется почти без предупреждения.
</a:t>
            </a:r>
            <a:endParaRPr lang="en-US" sz="1007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явлениям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природным явлениям относятся облака, дождь, снег, туман, гроза, радуга, мороз и многие другие изменения. Они показывают, как ведут себя воздух, вода и солнце.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небом, можно многое понять заранее. Если облаков становится больше, усиливается ветер или темнеет воздух, значит, погода скоро может измениться.
</a:t>
            </a:r>
            <a:endParaRPr lang="en-US" sz="106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помогают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 и ветер словно рассказывают маленькую историю о природе. По ним люди узнают, что происходит сейчас и что может случиться дальше.
</a:t>
            </a:r>
            <a:endParaRPr lang="en-US" sz="1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помощник природы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и согревает Землю. Без его тепла было бы трудно жить растениям, животным и людям, а многие природные изменения просто не происходили бы.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просыпаются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светит ярче, растения растут быстрее. Их листья тянутся к свету, а цветы раскрываются, будто тоже радуются тёплому дню.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таять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землю, и снег постепенно превращается в воду. Поэтому весной появляются ручьи, лужи и капель с крыш.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сменяет ночь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всё время движется, поэтому на одной её стороне бывает день, а на другой — ночь. Так природа получает свой привычный ритм.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на небе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предвестники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облака становятся густыми и серыми, словно кто-то нарисовал на небе тень. Такие облака часто приносят дождь или снег. По ним люди нередко понимают: погода скоро станет другой.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и пушистые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небо иногда похоже на огромный мягкий плед. На нём плывут белые облака, лёгкие и спокойные. Они состоят из крошечных капелек воды или льдинок и часто не обещают ничего страшного.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дождь приходит на землю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тяжелеют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облаках скапливается всё больше капелек воды. Когда они становятся слишком тяжёлыми, им уже трудно держаться в небе, и начинается дождь.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падают вниз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быстро летит к земле. Дождь может быть тихим и мягким, а может превращаться в шумный ливень, который стучит по крышам и подоконникам.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свежее, а на дорогах и тропинках появляются лужи. Иногда после дождя можно заметить, как природа будто умывается.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снежинки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появляется зимой, когда в облаках образуются крошечные льдинки. Они растут, соединяются и потом падают на землю, словно белые пушинки.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ковёр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слой покрывает улицы, крыши и деревья. Всё вокруг становится светлее и тише, а шаги по снегу звучат особенно хрустко.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свой узор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бывают очень разными по форме. Две одинаковые найти почти невозможно, поэтому каждая снежинка кажется маленьким зимним чудом.
</a:t>
            </a:r>
            <a:endParaRPr lang="en-US" sz="10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31365"/>
            <a:ext cx="282900" cy="22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56" y="3506288"/>
            <a:ext cx="261188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ветер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движение воздуха. Он бывает лёгким и тёплым или сильным и холодным, поэтому в один день щекочет щёки, а в другой заставляет прятать шарф.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Толкает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облакам плыть по небу и иногда меняет погоду быстрее, чем мы успеваем посмотреть в окно. Он словно невидимый помощник небесных путешественников.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Шевелит всё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качает ветки деревьев, заставляет листья шуршать и может подгонять парусные корабли. Без него мир был бы намного тише.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радуга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явления после дождя, когда солнечный свет встречает капли воды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роса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у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состоит из множества маленьких капелек воды. Он висит низко над землёй и делает дальние предметы размытыми, словно кто-то слегка стёр их ластиком.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появляется ранним утром на траве, листьях и цветах. За ночь воздух остывает, и водяной пар превращается в крошечные капельки.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прохладной ночи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утром трава блестит, значит, ночью было прохладно и спокойно. Роса исчезает, когда солнце начинает нагревать землю.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молния и гром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часто начинается с больших тёмных облаков, которые быстро закрывают небо. Воздух становится тяжелее, а вокруг заметно темнеет, будто кто-то тихо выключил солнечный свет.
</a:t>
            </a:r>
            <a:endParaRPr lang="en-US" sz="926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вспыхивает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— это яркая электрическая вспышка в небе. Она появляется очень быстро и на мгновение освещает всё вокруг, поэтому грозу видно даже издалека.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 звучит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 — это сильный звук, который мы слышим после молнии. Свет добегает до нас быстрее, чем звук, поэтому сначала видна вспышка, а потом раздаётся раскат.
</a:t>
            </a:r>
            <a:endParaRPr lang="en-US" sz="966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часто начинается сильный дождь. Капли падают густо и шумно, поэтому улицы намокают, а на дороге могут появиться большие лужи.
</a:t>
            </a:r>
            <a:endParaRPr lang="en-US" sz="9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Мороз, иней и гололёд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мороз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бывает, когда воздух остывает ниже нуля. В такие дни дыхание становится заметнее, а вода и влажные поверхности могут быстро покрываться льдом.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как узор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появляется на траве, ветках, заборах и окнах. Он похож на тонкие серебристые кристаллы и делает утро особенно красивым, будто природа достала блестящую кисточку.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Осторожно, гололёд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 образуется, когда на дороге или тротуаре появляется тонкий слой льда. Из-за него ноги легко скользят, поэтому идти нужно медленно и внимательно.
</a:t>
            </a:r>
            <a:endParaRPr lang="en-US" sz="10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летних состояния природы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жарит по-настоящему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солнце сильно нагревает воздух, землю и крыши домов. Асфальт становится горячим, а в тени хочется побыть подольше. Люди надевают лёгкую одежду, пьют воду и ищут прохладные места, где можно немного передохнуть.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дождя долго 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приходит тогда, когда долго не выпадают дожди. Земля трескается, трава желтеет, а растениям не хватает влаги. В такой период особенно важно беречь воду, потому что без неё природе трудно оставаться живой и зелёной.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весной тает снег и разливаются реки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542050" y="2119476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Снег тает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воды бегут по земле в ручьи и канавки. Снежные сугробы уменьшаются на глазах, будто кто-то тихо убирает белое покрывало.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79400" y="1276550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весеннее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сильнее, и воздух постепенно прогревается. Снег начинает становиться рыхлым, а на крышах и дорогах появляются первые капли талой воды.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578600" y="2962411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Ручьи и реки усиливаются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попадает в ручьи, а затем в реки. Воды становится больше, течение ускоряется, и берега могут временно разливаться.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579850" y="3805336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Наступает половодье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уровень воды поднимается особенно высоко, это называют половодьем. Весной такое явление встречается часто и показывает, что зима окончательно отступает.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осенью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постепенно меняют цвет. Они становятся жёлтыми, оранжевыми, красными и коричневыми, поэтому деревья выглядят очень нарядно, будто переоделись к празднику.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холоднее и света меньше, листья высыхают и начинают падать на землю. Под деревьями образуется мягкий разноцветный ковёр, который приятно шуршит под ногами.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помогает деревьям пережить холодное время года. Так они сохраняют силы и меньше теряют влагу, чтобы весной снова выпустить новые листья.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путешествует по природе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непрерывно движется между сушей, воздухом и облаками.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замечают изменения в природе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 небо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замечают, какие сегодня облака: лёгкие, густые или тёмные. По небу можно догадаться, будет ли день ясным, пасмурным или дождливым.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Чувствуют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силе и направлению ветра тоже можно многое понять. Лёгкий ветерок освежает, а сильные порывы заставляют деревья качаться и подсказывают, что погода меняется.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температурой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 или холоднее, это сразу видно по одежде, лужам, снегу и льду. Температура помогает понять, что происходит с природой именно сейчас.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Замечают признаки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наблюдать каждый день, можно заметить маленькие подсказки природы. Они помогают предположить, что будет дальше: дождь, похолодание или солнечная погода.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явления природы бывают опасными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Порывистый ветер может ломать ветки, срывать лёгкие предметы и мешать идти по улице. В такую погоду нужно держаться подальше от деревьев и рекламных щитов.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молния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не стоит стоять под открытым небом или рядом с высокими предметами. Молния опасна, поэтому лучше оставаться в безопасном месте вместе со взрослыми.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 на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скользкой поверхности легко упасть, особенно если идти быстро. Зимой и ранней весной нужно быть очень внимательным, делать маленькие шаги и не спешить.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и плохая видимость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 может быстро намочить одежду и ухудшить видимость. Из-за ливня дорога становится скользкой, а лужи иногда оказываются глубже, чем кажутся.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 по сезонам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85050" y="2082588"/>
            <a:ext cx="17880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просыпается: тает снег, бегут ручьи, появляются первые капли дождя и звонкая капель. Всё вокруг становится свежее и ярче.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15106" y="1670100"/>
            <a:ext cx="17880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тёплая погода, часто светит солнце, бывают грозы, радуга и тёплый ветер. Летом природа кажется особенно шумной и живой.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45168" y="2445975"/>
            <a:ext cx="17880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 и опадают, по утрам появляется туман, а воздух становится прохладнее. Осень любит показывать свои спокойные и красивые краски.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75256" y="2230703"/>
            <a:ext cx="17880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покрывается снегом, приходят мороз и иней, а иногда появляется гололёд. Зимой природа будто отдыхает под белым одеялом.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всегда подсказывает, что происходит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 помогают нам понимать, как меняется наша планета. Если внимательно смотреть на небо, землю и растения, каждый день можно заметить маленькое чудо вокруг себя.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2026-05-26T01:38:02Z</dcterms:created>
  <dcterms:modified xsi:type="dcterms:W3CDTF">2026-05-26T01:38:02Z</dcterms:modified>
</cp:coreProperties>
</file>