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 генная инженерия: от клетки к современным решениям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технологиям будущего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биотехнология стала одной из ведущих областей биологии XXI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структуры ДНК, методы рекомбинантной ДНК и CRISPR-Cas9 сделали наследственность управляемой на молекулярном уровне. Эти подходы уже изменили медицину, сельское хозяйство и производство, превратив биологию в прикладную науку с огромным практическим эффектом.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биотехнология и какие у нее основные направления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изучает, как использовать клетки, микроорганизмы и биомолекулы для создания полезных продуктов, диагностики заболеваний и решения практических задач в разных сферах.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традиционным направлениям относятся хлебопечение, брожение, производство кисломолочных продуктов, селекция растений и животных, а также микробиологическое получение антибиотиков.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новым направлениям относятся клеточная инженерия, генное редактирование, синтетическая биология и биоинформатика, которые позволяют точнее управлять свойствами живых систем.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область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работают в медицине, сельском хозяйстве, пищевой промышленности, экологии и промышленном производстве, связывая фундаментальную биологию с повседневной практикой.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Научно-прикладной мост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биотехнологии — превращение знаний о клетке в конкретные решения: от лекарств и ферментов до устойчивых сортов и экологичных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 наследственности: ДНК, гены и мутации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информацию в последовательности четырех нуклеотидов — аденина, тимина, гуанина и цитозина. Именно их порядок задает биологический «текст» организма.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содержащий инструкцию для синтеза белка или функциональной РНК. От его работы зависит развитие признаков и обмен веществ.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упаковывают длинные молекулы ДНК и содержат множество генов. Такая организация помогает точно передавать наследственную информацию при делении клеток.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ДНК называют мутациями. Они могут быть нейтральными, вредными или полезными, но именно мутации создают наследственную изменчивость и материал для эволюции.
</a:t>
            </a:r>
            <a:endParaRPr lang="en-US" sz="12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генной инженерии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научных вех показывает, как биология перешла от описания ДНК к ее точному редактированию.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наука прошла путь от понимания строения ДНК к инструментам точного вмешательства в геном.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комитет; материалы проекта Human Genome Project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применения биотехнологий в медицине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разные направления медицинской биотехнологии, от уже массовых препаратов до быстро развивающихся методов точной терапии.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рост связан с диагностикой и генотерапией, что отражает переход медицины к более персонализированным решениям.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учебным обзорам и данным о развитии биомедицинских технологий; значения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генной инженерии и их функции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Рестриктазы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ферменты узнают определенные участки ДНК и разрезают молекулу в точках, заданных природным «кодом». Без них невозможно аккуратно подготовить фрагменты для дальнейшего конструирования.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ДНК-лигаза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ДНК-лигаза соединяет разорванные фрагменты ДНК в единую молекулу. Она фактически «сшивает» ген и вектор, обеспечивая создание рекомбинантной конструкции.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и 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служат переносчиками генетического материала в клетку. Вирусные векторы выполняют похожую роль, когда нужно доставить ген в живую клетку-реципиент.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быстро копирует нужный участок ДНК, а секвенирование определяет последовательность нуклеотидов. Эти методы помогают проверять и анализировать результат работы.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CRISPR-Cas9 позволяет прицельно изменять выбранный ген. Она стала главным символом современного редактирования генома благодаря высокой точности и относительной простоте использования.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рекомбинантный организм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 путь от выбора гена до масштабирования производства.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Рекомбинантный инсулин как первый крупный успех генной инженерии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как мини-фабрика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ученые научили бактерии Escherichia coli синтезировать человеческий инсулин, стало ясно, что микроорганизм может работать как биологическая фабрика. Плазмида с нужным геном попадала в клетку и заставляла ее производить белок, идентичный человеческому по структуре.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стандарт для 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Рекомбинантный инсулин стал важнейшей альтернативой препаратам животного происхождения. Он обеспечил более стабильное качество, высокую степень очистки и масштабируемое производство, а также показал, что генетическая инженерия может решать реальные клинические задачи.
</a:t>
            </a:r>
            <a:endParaRPr lang="en-US" sz="11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наибольшего применения биотехнологий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сфера использует биотехнологии по-своему: от лекарств и вакцин до очистки среды и получения ферментов.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медицина, но сельское хозяйство и промышленность также занимают значительную долю, подтверждая универсальность биотехнологических решений.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обзорам биотехнологии; значения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генной терапии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первые попытки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начали переносить гены в клетки с помощью вирусных векторов и плазмид. Эти опыты показали, что наследственный материал можно доставлять в организм не только для изучения, но и для лечения.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клинические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программы генной терапии для наследственных болезней. Тогда же стало ясно, что эффективность зависит от точности доставки, а безопасность — от контроля реакции иммунной системы и возможных ошибок вставки.
</a:t>
            </a:r>
            <a:endParaRPr lang="en-US" sz="1019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редактирование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CRISPR-Cas9 редактирование стало точнее и доступнее. Вместо замены целого гена ученые получили возможность корректировать отдельные участки ДНК, что расширило перспективы терапии.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переход к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 редактирование генома начали применяться при отдельных наследственных и онкологических заболеваниях. Главная задача этого этапа — подтвердить долгосрочную эффективность и минимизировать побочные изменения.
</a:t>
            </a:r>
            <a:endParaRPr lang="en-US" sz="10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биотехнологических платформ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подхода различаются по скорости, точности и степени контроля над признаком. Таблица показывает, почему каждая платформа занимает свою нишу в медицине, сельском хозяйстве и клеточных технологиях.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селекция надежна, но медленна; CRISPR дает наибольшую точность; трансгенез и клеточная инженерия решают разные практические задачи.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по молекулярной биологии и биотехнологии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 сельском хозяйстве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Bt-культуры создаются так, чтобы сами противостоять вредителям, поэтому потери урожая снижаются, а потребность в инсектицидах уменьшается. Это особенно важно для стабильного производства зерна и овощей.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генная модификация помогают получать растения, лучше переносящие засуху, солёность почв и заболевания. Такие сорта повышают надежность урожая в условиях изменяющегося климата.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рис» и другие улучшенные культуры показывают, что биотехнология может менять не только урожайность, но и состав продукта. Это важно для профилактики дефицита витаминов и микроэлементов.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агросистем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позволяют точнее управлять признаками растений и быстрее выводить полезные линии. В результате сельское хозяйство становится более продуктивным и менее зависимым от химической нагрузки.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безопасности биотехнологических разработок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экспертной оценки перед внедрением продукта или технологии в практику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биотехнологии и генной инженерии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редактирование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генома эмбриона вызывает самый острый спор, потому что такие изменения могут передаваться потомкам. Здесь особенно важны границы допустимого вмешательства и понятная медицинская цель.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часто очень дороги, поэтому возникает риск, что лечение и улучшение качества жизни станут доступны только немногим. Это усиливает социальное неравенство и требует продуманной политики.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инструмент может помогать лечить болезни или использоваться во вред. Именно поэтому биотехнологии нуждаются в международном контроле, профессиональной ответственности и прозрачных правилах.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и 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патентования генетических конструкций и живых объектов касаются того, кому принадлежат результаты исследований. Баланс между интересами науки, бизнеса и общества здесь особенно важен.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экологических биотехнологий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 экологии развиваются не только как инструмент очистки, но и как способ профилактики загрязнений. Особенно быстро растет применение микроорганизмов и ферментов в перерабатывающих и коммунальных системах.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показывают рост, а наиболее заметное ускорение связано с биоремедиацией и биоразлагаемыми материалами. Это указывает на переход к более устойчивым технологиям.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отраслевые обзоры по экологической биотехнологии; данные в условных индексах для сравнения тренда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биоинформатики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последовательности к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Секвенатор за несколько часов получает массив данных, но понять его без вычислительного анализа невозможно. Биоинформатика сравнивает фрагменты ДНК, находит мутации и выделяет участки, которые могут быть связаны с наследственными болезнями.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сети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биоинформатика видны не только буквы ДНК, но и карты активности генов, а также сети белковых связей. Такие модели помогают предсказать функцию белка и выбрать перспективную мишень для лекарства.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6457" y="1999809"/>
            <a:ext cx="222624" cy="2544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29090"/>
            <a:ext cx="249618" cy="1996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навыки в биотехнологии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биолог и лабораторный аналитик работают с пробами, приборами и строгими протоколами. Здесь особенно важны аккуратность, чистота эксперимента и умение проверять результат несколькими методами.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и биоинженеры читают данные о ДНК, ищут мутации и оценивают, как они могут влиять на признак. Для этого нужны знание ПЦР, секвенирования и логики наследования.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Биоинформатики обрабатывают большие массивы результатов и строят выводы на основе статистики. Они связывают молекулярные данные с клиническими и биологическими вопросами.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клеточной инженерии выращивают клетки и ткани, подбирают условия среды и следят за жизнеспособностью культур. Эта работа соединяет биологию с инженерным подходом.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направлениях нужны знания правил безопасности, чтобы работать с микроорганизмами, реагентами и генетическим материалом без риска для человека и окружающей среды.
</a:t>
            </a:r>
            <a:endParaRPr lang="en-US" sz="7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биотехнологии в жизни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организмы и молекулы превращаются в полезные продукты для медицины, быта и питания. За каждым примером стоит конкретная биотехнологическая платформа.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работает и в высокотехнологичной медицине, и в повседневных товарах. Общий принцип один: живые системы или их компоненты выполняют полезную функцию точнее и эффективнее.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FDA, EMA, отраслевые обзоры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 — язык практических решений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ДНК превратилось в инструмент, который помогает лечить болезни, повышать урожайность, очищать среду и создавать новые материалы. Будущее этой области зависит от точности, безопасности и ответственного выбора целей.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2026-06-01T23:25:23Z</dcterms:created>
  <dcterms:modified xsi:type="dcterms:W3CDTF">2026-06-01T23:25:23Z</dcterms:modified>
</cp:coreProperties>
</file>