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урока: Возникновение ислама и арабские завоевания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моменты возникновения ислама и арабских завоеваний в VII веке.
</a:t>
            </a:r>
            <a:endParaRPr lang="en-US" sz="2938" dirty="0"/>
          </a:p>
        </p:txBody>
      </p:sp>
      <p:sp>
        <p:nvSpPr>
          <p:cNvPr id="4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Аравии до появления ислама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VII века Аравийский полуостров был территорией с племенной раздробленностью и язычеством. Мекка была важным религиозным и торговым центром, а на регион влияли Византийская и Сасанидская империи.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61" y="2327342"/>
            <a:ext cx="264315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ранние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Мухаммед родился около 570 года в Мекке среди племени курейшитов. Рано потеряв родителей, он воспитывался родственниками и заработал репутацию честного человека.
</a:t>
            </a:r>
            <a:endParaRPr lang="en-US" sz="1002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торговца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Мухаммед занимался караванной торговлей и заслужил доверие за свою добросовестность, получив прозвище «Амин» — надёжный и честный человек.
</a:t>
            </a:r>
            <a:endParaRPr lang="en-US" sz="1002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откровение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610 году в пещере Хира Мухаммед получил послание от архангела Джибриля, которое стало началом его пророческой миссии и основания новой религии — ислама.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призвание пророка Мухаммеда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827" y="2327342"/>
            <a:ext cx="2674612" cy="263009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вероучения в исламе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Единобожие и Коран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утверждает таухид — единство Бога (Аллаха). Коран признан непогрешимым откровением, служащим руководством для верующих во всех сферах жизни.
</a:t>
            </a:r>
            <a:endParaRPr lang="en-US" sz="1002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столпов ислама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столпов — шахада (исповедание веры), намаз (молитва), закят (благотворительность), саум (пост в Рамадан) и хадж (паломничество в Мекку) — структурируют религиозную практику мусульман.
</a:t>
            </a:r>
            <a:endParaRPr lang="en-US" sz="983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уммы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Умма представляет собой единую общину мусульман, преодолевающую племенные и социальные различия ради духовного и социального единства.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61" y="2327342"/>
            <a:ext cx="264315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4509" y="2327342"/>
            <a:ext cx="264315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хиджры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622 году пророк и его последователи переселились из Мекки в Медину. Это событие стало отправной точкой исламского календаря и символом нового общественного порядка.
</a:t>
            </a:r>
            <a:endParaRPr lang="en-US" sz="1002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уммы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Медине была создана первая мусульманская община, которая закладывала правовые и социальные основы исламского общества, объединяя разнообразные племена.
</a:t>
            </a:r>
            <a:endParaRPr lang="en-US" sz="1002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исламского законодательства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норм и законов на основе Корана позволило обеспечить порядок и управление, что стало фундаментом для будущего исламского государства.
</a:t>
            </a:r>
            <a:endParaRPr lang="en-US" sz="976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Хиджра и создание первой уммы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Преобладали патриархальные племенные связи с сильным влиянием кровной мести и авторитетом вождей, что определяло социальный порядок.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включала политеизм и тотемизм, культ Каабы был центром многочисленных племенных верований, объединяя разные группы.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 религиозная структура Аравии до ислама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Мекка была сакральным центром, где проходили ежегодные религиозные обряды и существовала активно развивающаяся торговля.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перехода к исламу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Ухудшение социальных отношений вызвало кризис традиционных верований и потребность в новой религиозной идее для объединения.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иудаизма, христианства и зороастризма подготовило духовную почву для возникновения монотеистической религии.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вызовы и конкуренция в караванной торговле стимулировали необходимость создания единой общности арабских племен.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Племенные конфликты и отсутствие сильной центральной власти создавали запрос на объединение под новой идеологией.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Пророка и его сподвижников подвергали преследованиям, бойкотам и изгнаниям из-за угрозы устоявшимся племенным элитам.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потерять влияние и религиозные привилегии сплотил противников ислама в Мекке.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Хиджра в Медину открыла новые возможности для создания политической базы и расширения влияния мусульманской общины.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в Мекке и переселение в Медину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исламской общины и её первые шаги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Медине Мухаммед устанавливал законодательство на основе Корана, формируя правовую систему общины.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Образовались институты управления и регулярное войско для защиты и расширения исламского сообщества.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Заключались соглашения с местными племенами и религиозными группами для укрепления позиции мусульман.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военные кампании против мекканцев способствовали усилению политической власти пророка.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Мухаммед и формирование исламского государства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Выступал как религиозный, военный и политический лидер, объединив племена вокруг новой веры и власти.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уммы обеспечивала сплочённость и внутреннее управление обществом на принципах ислама.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Формировалась теократическая система, в которой нормы шариата регулировали все аспекты жизни государства и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успеха арабских завоеваний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войска отличались высокой мобильностью благодаря эффективному использованию кочевой конницы и верблюжьих армий, что позволяло быстро маневрировать в сложных условиях пустыни и окрестностей.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единство под знаменем ислама сплавляло различных племенных бойцов в одну армию с общими идеалами и дисциплиной, усиливая боевой дух и сплочённость.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и Сасанидская империи были ослаблены многолетними войнами, внутренними конфликтами и экономическими трудностями, что снизило их способность эффективно противостоять арабским армиям.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Завоёванные территории интегрировались в новую административную систему, где ислам в роли объединяющего фактора обеспечивал организацию власти и социально-политическую стабильность.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80" y="2327342"/>
            <a:ext cx="2674612" cy="2630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9359" y="2327342"/>
            <a:ext cx="2674612" cy="263009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эпохи Праведных халифов (632–661)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экспансии при Абу Бакре
</a:t>
            </a:r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Праведный халиф Абу Бакр укрепил единство арабских племён после смерти Мухаммеда и начал военные кампании против арабов-отступников, обеспечив прочный фундамент для последующих завоеваний.
</a:t>
            </a:r>
            <a:endParaRPr lang="en-US" sz="912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Умара и завоевание Сирии и Египта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халифе Умаре произошло расширение государства на север и запад: захвачены сирийские и египетские территории, ранее принадлежавшие Византии, что значительно увеличило влияние ислама в регионе.
</a:t>
            </a:r>
            <a:endParaRPr lang="en-US" sz="908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кампании Усмана и Али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Усмана и Али отличали усилия по централизации власти и продолжение завоеваний, включая продвижение в Персию и частях Северной Африки, с формированием первых административных структур для управления новыми землями.
</a:t>
            </a:r>
            <a:endParaRPr lang="en-US" sz="864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Дамаск — центр власти омейядов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Столицей Омейядского халифата стал Дамаск, где сформировалась мощная административная система, обеспечивавшая управление разрозненными территориями от Испании до Центральной Азии.
</a:t>
            </a:r>
            <a:endParaRPr lang="en-US" sz="927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Испании и Северной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Омейяды расширили владения на запад, включив в состав халифата Аль-Андалус и значительные территории Северной Африки, превратив ислам в влиятельную силу на европейском континенте.
</a:t>
            </a:r>
            <a:endParaRPr lang="en-US" sz="1002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реформы и арабизация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Омейядах внедрялась единая денежная система и поддерживалась арабизация, что способствовало административной интеграции и укреплению культурного единства в многонациональной империи.
</a:t>
            </a:r>
            <a:endParaRPr lang="en-US" sz="84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 укрепление Омейядского халифата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773" y="1572310"/>
            <a:ext cx="4523620" cy="266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регионы до и после арабских завоеваний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изменения в религиозной, языковой и экономической сферах в ключевых регионах после арабских завоеваний.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и арабский язык стали доминирующими, формируя новые административные и культурные структуры в завоёванных регионах.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арабским завоеваниям, XX век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80" y="2327342"/>
            <a:ext cx="2674612" cy="2630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827" y="2327342"/>
            <a:ext cx="2674612" cy="263009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развитие под арабским владычеством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частности, Басра, Куфа и Фустат возникли как военные и административные центры, играя ключевую роль в управлении и контроле над новыми территориями халифата.
</a:t>
            </a:r>
            <a:endParaRPr lang="en-US" sz="1002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мечетей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строились крупные мечети — Куфы и Дамаска, которые становились не только религиозными центрами, но и местами социальной и образовательной активности.
</a:t>
            </a:r>
            <a:endParaRPr lang="en-US" sz="1002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 и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дорог, рынков и базаров способствовало активному росту торговли и специализации ремёсел, что стимулировало экономический и культурный подъем городов.
</a:t>
            </a:r>
            <a:endParaRPr lang="en-US" sz="980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Исламская власть признавалась религиозная автономия христиан, иудеев и зороастрийцев, которым предоставлялся статус «людей Писания» с сохранением их культовых обрядов.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группы облагались налогом джизья, что обеспечивало их защиту и относительную самостоятельность, но также подчёркивало их подчинённый статус в исламском государстве.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политика арабского халифата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вводили ограничения для некоренных мусульман в военной и государственной сферах, при этом ислам распространялся постепенно через политику терпимости и интеграции.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исламских завоеваний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единой арабской денежной системы упростило торговые операции и укрепило экономическую интеграцию новых территорий под властью халифата.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межконтинентальных торговых путей стимулировало обмен товарами, технологиями и культурными ценностями между Востоком и Западом.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новых ирригационных систем повысило производительность сельского хозяйства, способствуя росту городского населения и экономической специализации.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обширного интегрированного рынка и рост налоговых поступлений обеспечили финансирование административных и военных структур халифата.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61" y="2327342"/>
            <a:ext cx="264315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переводческих центров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Багдаде и Кордове создавались крупные переводческие школы, где переписывались и распространялись знания античных цивилизаций, что способствовало научному прогрессу и культурному обмену.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точных наук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Математика, особенно алгебра и арифметика (аль-Хорезми), астрономия и медицина (ар-Рази, Ибн Сина) достигли значительных достижений, став основой для дальнейшего развития науки в мире.
</a:t>
            </a:r>
            <a:endParaRPr lang="en-US" sz="9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 культурный 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«Золотой век» характеризовался объединением идей различных культур и религий, что способствовало инновациям в философии, литературе и искусстве.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научное наследие халифата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исламских завоеваний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демонстрирует территориальный охват халифата от Атлантики до долины Инда, выделяя ключевые города и военные маршруты.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халифат охватил огромные площади, интегрируя разнообразные культуры и создавая единое политическое пространство.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географические исследования, данные VIII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ислама и арабских завоеваний на формирование современного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ислама и арабские завоевания переломили ход истории, заложив основы социального, политического и культурного устройства современные Ближнего Востока, Северной Африки и Южной Европы.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2026-05-11T08:17:34Z</dcterms:created>
  <dcterms:modified xsi:type="dcterms:W3CDTF">2026-05-11T08:17:34Z</dcterms:modified>
</cp:coreProperties>
</file>