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подростков и формирование репродуктивной функции
</a:t>
            </a:r>
            <a:endParaRPr lang="en-US" sz="1916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отношения влияют на здоровье, самооценку и будущие 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9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меняются тело, эмоции и круг общения. Именно сейчас особенно важно понимать личные границы, беречь здоровье и учиться принимать безопасные решения под влиянием сверстников.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репродуктивная функция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функция — это способность взрослого организма к продолжению рода. Она связана с работой половой системы, гормонов и общим состоянием здоровья.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её развитие влияют наследственность, питание, физическая активность и сон. Важны также отсутствие вредных привычек, инфекций и своевременная медицинская 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организм получает достаточно отдыха, движения и защиты от заболеваний, создаются более благоприятные условия для нормального развития репродуктивной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как период быстрых изменений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тела и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быстро перестраивается: растут тело и выносливость, меняется гормональный фон. Поэтому настроение может часто меняться, а реакции становятся более острыми.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среди друзей усиливается потребность в признании и поддержке. В это время особенно заметны личные границы, умение договариваться и уважать чувства других.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всего влияют на решения подростка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источники влияют сильнее, когда подростку не хватает уверенности или поддержки.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и интернет часто задают тон, но семья, школа и личные ценности помогают выбирать безопасно.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урока; иллюстративное распределение для обсуждения роли факторов.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76362"/>
            <a:ext cx="504000" cy="40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отношения укрепляют здоровье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Добровольность означает, что никто не давит и не принуждает. В такой атмосфере подросток чувствует себя в безопасности и может спокойно сказать «нет».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отношениях укрепляет самоуважение, ответственность и умение слушать. Эти качества помогают выбирать безопасное поведение и беречь себя в сложных ситуациях.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помогает чувствовать себя спокойно и не бояться быть собой. Подростку легче говорить о переживаниях и отстаивать свои границы без конфликта.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отношениях есть доверие, меньше тревоги и недомолвок. Человек может открыто обсуждать важные вопросы и не скрывать то, что его беспокоит.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делает общение понятным и предсказуемым. Она снижает риск манипуляций и помогает принимать решения, которые не вредят здоровью и самочувствию.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токсичных отношений для подростка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Контроль, ревность и насмешки создают постоянное напряжение. Подросток начинает тревожиться, сомневаться в себе и тратить силы не на учёбу и отдых, а на переживания.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и давление могут заставлять делать то, чего человек не хочет. Это повышает риск ошибок, конфликтов и поведения, которое вредит здоровью.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Унижение, шантаж и скрытность разрушают доверие. В таких отношениях становится труднее говорить правду, просить о помощи и вовремя замечать опасные сигналы.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отражается на сне, концентрации внимания и эмоциональной устойчивости. Организм подростка хуже восстанавливается и тяжелее справляется с возрастными изменениями.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отношения влияют на здоровье и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показывает, как качество общения связано с самочувствием, решениями и безопасностью.
</a:t>
            </a:r>
            <a:endParaRPr lang="en-US" sz="226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безопасных и небезопасных отношений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заметить, где есть уважение, а где — давление и риск.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отношения строятся на свободе выбора и уважении; небезопасные — на контроле и принуждении.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общения для подростков в рамках школьного курса.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 согласие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означает право не отвечать на неудобные вопросы, менять решение и сохранять в тайне то, что человек считает слишком личным.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возможно только тогда, когда ответ чёткий, добровольный и свободный от страха, давления, манипуляции или угроз. Неясность не равна согласию.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дискомфорт или ощущение принуждения, нужно остановиться. Уважение к границам другого человека — обязательное правило общения.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стресс отражается на состоянии подростка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замечены признаки перегрузки, тем легче восстановить сон, внимание и эмоциональное равновесие.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стресса ухудшает самочувствие, а поддержка взрослых заметно смягчает последствия и помогает сохранить работоспособность.
</a:t>
            </a:r>
            <a:endParaRPr lang="en-US" sz="88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школьного курса о здоровье подростков; данные условные.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медицинских специалистов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 дают подростку опору: объясняют правила безопасности, помогают разобраться в чувствах и показывают, как спокойно решать конфликты без давления и унижения.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школьный психолог и социальный педагог дополняют поддержку достоверной информацией и подсказывают, куда обращаться при тревоге, сомнениях или нарушении личных границ.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сверстники формируют нормы поведения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группой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присматривается к стилю общения друзей: шуткам, реакции на ошибки, отношению к личным границам и к людям вокруг.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привычек
</a:t>
            </a:r>
            <a:pPr algn="ctr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компании ценят такт, помощь и уважение, эти модели быстро становятся привычными и переносятся в повседневное общение.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группе поощряют грубость или риск, подросток чаще повторяет такое поведение, даже если оно ему не всегда подходит.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о здоровье подростков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несколько надёжных источников и задавать вопросы, если информация кажется противоречивой или слишком сенсационной.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являются специалисты и проверенные материалы; социальные сети удобны, но требуют особой проверки.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критерию достоверности для учебного обсуждения; не статистические данные.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будущее репродуктивное здоровье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и осторожное поведение снижают вероятность заражения и помогают сохранить здоровье репродуктивной системы в будущем.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игнорировать 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Боль, зуд, необычные выделения или другие изменения нельзя оставлять без внимания: раннее обращение за помощью облегчает лечение и уменьшает риск осложнений.
</a:t>
            </a:r>
            <a:endParaRPr lang="en-US" sz="943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специалист поможет разобраться в симптомах, объяснит, какие обследования нужны, и подберёт правильные рекомендации без лишних догадок.
</a:t>
            </a:r>
            <a:endParaRPr lang="en-US" sz="918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сигналам организма и отказ от рискованных ситуаций поддерживают спокойствие, уменьшают тревогу и помогают вовремя защитить своё здоровье.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62046"/>
            <a:ext cx="5139684" cy="28646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репродуктивное здоровье в подростковом возрасте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работают каждый день и в комплексе поддерживают рост, восстановление и эмоциональное равновесие.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укрепляют не отдельные меры, а повседневные привычки: режим, питание, движение, гигиена, профилактика и спокойные отношения.
</a:t>
            </a:r>
            <a:endParaRPr lang="en-US" sz="776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основ здоровья и возрастной физиологии.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защиты при давлении или нарушении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дискомфорте, угрозе или принуждении в общении.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спокойно сказать «нет» помогает остановить давление, если предложение нарушает личные границы, вызывает тревогу или кажется небезопасным.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задавать уточняющие вопросы и замечать манипуляции: так проще понять, где шутка, а где попытка заставить сделать то, чего не хочется.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уважать чужие границы, не распространять личную информацию и обращаться за помощью к взрослым, если ситуация становится неприятной или опасной.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думать о последствиях помогает выбирать безопасное общение, не поддаваться на мнение группы и сохранять спокойствие в трудных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защищают подростка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— командная игра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площадке ребята договариваются о правилах, подбадривают друг друга и спокойно принимают ошибки. В такой обстановке легче чувствовать себя частью команды и уважать вклад каждого участника. Совместное дело учит ответственности и помогает общаться без напряжения.
</a:t>
            </a:r>
            <a:endParaRPr lang="en-US" sz="98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снимает напряжение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подростков сидят рядом после тренировки и обсуждают, что их задело в течение дня. Они не спорят ради победы, а стараются понять друг друга. Такой доверительный разговор укрепляет дружбу и показывает, как можно решать разногласия спокойно.
</a:t>
            </a:r>
            <a:endParaRPr lang="en-US" sz="1024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 уроке и вне его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один ученик объясняет тему другому, а после школы они вместе идут на кружок. Учёба, спорт и обычные дела становятся проще, когда рядом есть уважение и помощь. Именно так формируется опыт безопасных отношений в повседневной жизни.
</a:t>
            </a:r>
            <a:endParaRPr lang="en-US" sz="105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поддержке, уважении и совместных делах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подростковых отношениях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доверие и поддержка снижают стресс, укрепляют границы и помогают подростку беречь здоровье. Именно в общении формируются привычки, важные для будущего репродуктивного благополучия.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2026-05-21T02:51:15Z</dcterms:created>
  <dcterms:modified xsi:type="dcterms:W3CDTF">2026-05-21T02:51:15Z</dcterms:modified>
</cp:coreProperties>
</file>