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«Сельское кладбище»: скорбь, память и ценность простой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661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памяти, равенстве перед временем и достоинстве каждого человека.
</a:t>
            </a:r>
            <a:endParaRPr lang="en-US" sz="2953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«Сельское кладбище» Жуковского — перевод знаменитой элегии Томаса Грея. Через тихую картину сельского погоста текст соединяет грусть, размышление и важные выводы о жизни обычного человека.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и его литературная основа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Грей — английский поэт XVIII века, чья элегия стала одним из самых известных произведений сентиментальной и предромантической лирики.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стихотворения — сельское кладбище и вечерняя тишина. Этот спокойный пейзаж помогает увидеть не внешнее событие, а внутреннее размышление.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Грей показывает, что незаметная жизнь простых людей имеет не меньшую ценность, чем судьбы знаменитых и знатных, даже если история почти не сохранила их имён.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Грей и замысел английской элегии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русской поэтической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передал смысл английского текста живым и мягким русским стихом. Его речь звучит плавно, естественно и легко воспринимается, сохраняя лирическое настроение оригинала.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перевода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не выглядит механическим повторением. Жуковский создал произведение, которое стало важной частью русской литературы и образцом художественного перевода для школьного изучения.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А. Жуковский как переводчик и создатель русской элегии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усиливается интерес к чувствам человека, тишине природы и задумчивому взгляду на жизнь, а не к ярким событиям.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1751 год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Грей создаёт элегию о сельском кладбище, где через простую картину размышляет о судьбе обычных людей.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переводит текст на русский язык и делает его близким читателю, который ценит искренность, мягкость и философскую глубину.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и культурный фон эпохи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связаны с сельским кладбищем, где всё происходит в вечерний час. Такая обстановка сразу настраивает на спокойное, вдумчивое чтение.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Сумерки, тишина и медленный ход времени создают ощущение остановки суеты. Мир будто замирает, чтобы человек смог задуматься о главном.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стихотворении важен не меньше, чем сами размышления. Он помогает почувствовать печаль, но не мрачную, а тихую и светлую.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природы подводит к мысли о жизни, памяти и неизбежности конца, делая текст философским и очень сосредоточенным.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 и общее настроение текста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элегии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и размышлений лирического героя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без славы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люди работают каждый день и редко попадают в книги истории. Но именно их труд поддерживает жизнь семьи, деревни и всего общества, поэтому он заслуживает уважения.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важна не громкая биография, а обычная человеческая жизнь. Дом, близкие, повседневные заботы и тихая ответственность становятся настоящей ценностью.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и ремесленники не оставляют памятников, но создают основу мира вокруг себя. Жуковский напоминает: значимость человека не измеряется известностью или богатством.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каждого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утверждает, что достоинство есть у любой жизни, даже самой скромной. Человек важен не потому, что о нём много говорят, а потому, что он жил, трудился и любил.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тема: ценность обычной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в стихотворении показана как закон, которому подчиняются все люди. Перед временем исчезают различия между бедным и богатым, молодым и старым, известным и незаметным.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не усиливает трагедию резким страхом. Напротив, его интонация спокойна, и именно это делает мысль о конце особенно убедительной и глубокой.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этой мысли рождается важный вывод: если все люди равны перед смертью, то живые должны хранить память о каждом, а не только о знаменитых.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равенства людей перед смертью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над полем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Сумерки медленно опускаются на сельское кладбище, и пейзаж становится тихим и немного печальным. Ветер, тени и убывающий свет не пугают, а настраивают на размышление. Природа будто приглашает остановиться и вслушаться в тишину.
</a:t>
            </a:r>
            <a:endParaRPr lang="en-US" sz="1389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как часть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деревья и могилы изображены спокойно, без резких красок. Эта сдержанная картина помогает почувствовать, что жизнь проходит, а вечность уже рядом. Природа не просто украшает текст, а раскрывает его философское настроение.
</a:t>
            </a:r>
            <a:endParaRPr lang="en-US" sz="1389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в стихотворении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мотивы связаны между собой и ведут к мысли о ценности незаметной человеческой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простых людях объединяет остальные мотивы и придаёт стихотворению философскую цельность.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элегии Т. Грея и перевода В. А. Жуковского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элегии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547153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Вечернее 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всматривается в тихое сельское кладбище и замечает сумерки, покой и отсутствие суеты.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645113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Размышление о могилах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его внимание переходит к простым захоронениям, за которыми стоят обычные человеческие судьбы.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67764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Сочувствие к незаметным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думает о тружениках, чья жизнь была скромной, но наполненной трудом, заботами и семейной памятью.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21802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Философский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героя становится шире: он приходит к мысли, что каждый человек заслуживает уважения и доброй памяти.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взгляд на мир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272641"/>
            <a:ext cx="3848986" cy="16697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Жуковский бережно сохранил смысл, но сделал стихотворение мягче и музыкальнее для русского читателя.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не копирует оригинал буквально, а сохраняет его смысл и тон, приспосабливая форму к русской поэтической традиции.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элегии Т. Грея и перевода В. А. Жуковского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Грей и Жуковский: что сохраняется и что меняется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73363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256" y="1796769"/>
            <a:ext cx="324602" cy="2596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30118"/>
            <a:ext cx="306494" cy="272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032" y="3304813"/>
            <a:ext cx="323050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определения помогают увидеть кладбище не мрачным, а тихим и задумчивым местом. Благодаря ним пейзаж становится выразительным и эмоционально окрашенным.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образы делают размышление о жизни более наглядным. Через них обычная картина вечера превращается в разговор о времени и человеческой судьбе.
</a:t>
            </a:r>
            <a:endParaRPr lang="en-US" sz="1319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стихотворении словно живёт вместе с человеком: она молчит, дышит, меняется. Это усиливает чувство внутреннего покоя и тихой печали.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плавное звучание создают неторопливое движение мысли. Читатель как будто слушает спокойную, сосредоточенную речь, в которой нет резких переходов.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стихотворения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вечер, который говорит о главном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глазами возникает простое деревенское кладбище в сумерках: тишина, ветер, темнеющие поля. Эта картина кажется очень спокойной, но именно она подводит к серьёзным вопросам о памяти и человеческом достоинстве, которые остаются с читателем надолго.
</a:t>
            </a:r>
            <a:endParaRPr lang="en-US" sz="1194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без громких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сражений, путешествий или ярких приключений. Зато есть судьбы обычных людей, чей труд и жизнь редко замечают, но именно они создают основу мира. Такая честная и ясная тема делает текст особенно близким и понятным.
</a:t>
            </a:r>
            <a:endParaRPr lang="en-US" sz="1259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запоминается читателю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«Сельское кладбище» сохраняет главные признаки элегии: спокойный тон, задумчивость и мягкую грусть. Событий почти нет, а смысл рождается из наблюдения и размышления о жизни.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особенно важен для русской элегии, потому что показал, как можно передать глубокое чувство без резких эффектов. Его перевод стал образцом лирической сосредоточенности и душевной ясности.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жанра важен философский итог, и он здесь выражен ясно: время проходит для всех, а память о человеке зависит от живых. Поэтому стихотворение звучит не только печально, но и мудро.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произведения с жанром элегии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перевода отличается ясностью и простотой: мысль воспринимается легко, без перегруженности словами. Это помогает сосредоточиться не на форме, а на самом раздумье о жизни и памяти.
</a:t>
            </a:r>
            <a:endParaRPr lang="en-US" sz="1079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стихотворения плавный и мягкий, поэтому чтение напоминает спокойную беседу. Такая интонация создаёт ощущение тишины, которое важно для всего образа сельского кладбища.
</a:t>
            </a:r>
            <a:endParaRPr lang="en-US" sz="1079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текста передаёт светлую сдержанность: печаль в нём не резкая и не отчаянная. Она заставляет думать, а не только грустить, что особенно ценно для элегии.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перевода делает его близким русской поэтической традиции. Жуковский сохраняет серьёзный смысл оригинала, но выражает его так, чтобы стихотворение звучало естественно и проникновенно.
</a:t>
            </a:r>
            <a:endParaRPr lang="en-US" sz="1079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звучание перевода Жуковского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631" y="2755985"/>
            <a:ext cx="5286740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разбор произведения «Сельское кладбище»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произведении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повторить главные сведения о стихотворении и его смысле.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сведения легко запомнить: это перевод английской элегии, в центре которой — память о простых людях и достоинство каждой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23" y="2043840"/>
            <a:ext cx="305255" cy="2442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041" y="2030273"/>
            <a:ext cx="305255" cy="27133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труду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любой честный труд важен, даже если он не становится известным. Это помогает ценить вклад обычных людей в жизнь общества.
</a:t>
            </a:r>
            <a:endParaRPr lang="en-US" sz="1358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и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бережно относиться к памяти о тех, кто жил тихо и незаметно. Такое отношение развивает внимательность к людям и их судьбам.
</a:t>
            </a:r>
            <a:endParaRPr lang="en-US" sz="1369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понятно школьнику, потому что поднимает вечные вопросы простым языком. Оно помогает задуматься, почему важны доброта, уважение и человеческое достоинство.
</a:t>
            </a:r>
            <a:endParaRPr lang="en-US" sz="1214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остаётся важным сегодня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тишина, память и человеческое достоинство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«Сельское кладбище» показывает, что тихая жизнь простого человека не исчезает бесследно. Перевод Жуковского сделал эту мысль особенно музыкальной, ясной и близкой русскому читателю.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2026-05-23T03:51:23Z</dcterms:created>
  <dcterms:modified xsi:type="dcterms:W3CDTF">2026-05-23T03:51:23Z</dcterms:modified>
</cp:coreProperties>
</file>