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Видеофильм: основные понятия и из чего он состоит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Видеофильм объединяет изображение, звук и текст, а монтаж превращает их в понятную историю.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видео стало важной частью информатики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видео легко смотрится на компьютерах, смартфонах и в интернете. Видеофайлы передают смысл быстрее: картинка и звук работают вместе. В 7 классе это помогает создавать и анализировать медиаматериалы и соблюдать правила безопасности при работе с файлами.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видеокадр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Видеокадр — это одно отдельное изображение в потоке видео. Когда кадры сменяются быстро, мозг «склеивает» их и воспринимает движение.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видео содержит 24, 25, 30 или 60 кадров в секунду. Чем больше кадров, тем плавнее выглядит перемещение объектов.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динамичных сценах разница особенно заметна: при низкой частоте движения могут выглядеть «рывками», а при высокой — более ровными.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 ракурс в кадре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план показывает лицо, эмоции и важные детали, поэтому зритель быстрее понимает настроение персонажа. Средний план передает действие человека или группы людей, помогая следить за развитием событий.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план показывает место события и расположение объектов, чтобы было понятно «где и что происходит». Ракурс сверху делает объект менее заметным, а снизу — усиливает его значимость.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386449"/>
            <a:ext cx="4418400" cy="13775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Кадры, монтаж, звук, свет и титры работают вместе, чтобы видео было понятным и выразительным.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видеоролика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элемент «слабее остальных», зрителю сложнее понять смысл. Сильная связка помогает удерживать внимание и делает ролик цельным.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информатики и основы медиакультуры.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создается видеоролик: от идеи до готового файла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при подготовке школьного проекта — идея, сценарий, съемка, монтаж, звук и титры.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Сценарий как основа будущего видео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Сценарий описывает тему и последовательность событий, а также помогает заранее продумать, где и когда будут происходить ключевые моменты. Это особенно важно, если снимают несколько участников.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сценарии обычно указывают реплики персонажей и краткие пояснения к сценам: что должно быть в кадре и как зритель должен понять происходящее. Так снижается риск «потеряться» во время съемки.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видеопроекта сценарий работает как план действий: роли распределяются заранее, удобно согласовать время и подготовить реквизит. Без него ролик часто становится бессвязным.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скорость слишком низкая, движение может восприниматься рывками. При более высокой частоте картинка становится «ровнее», но файл нередко растет по размеру.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кадров и плавность изображения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частоты кадров улучшает плавность, особенно в динамике. Однако нужно учитывать, что увеличение частоты повышает требования к памяти и обработке видео.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значения, используемые в школьных практиках медиаматериалов: 24/25/30/60 кадров в секунду.
</a:t>
            </a:r>
            <a:endParaRPr lang="en-US" sz="61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 видеосъемке: три коротких истории для иллюстраций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Утреннее солнце и мягкие тени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 школьный двор утром: свет идет сбоку и «рисует» объекты мягкими тенями. Лицо читается естественно, а детали на одежде и тетрадях различимы. Такой свет помогает сделать сцену спокойной и дружелюбной.
</a:t>
            </a:r>
            <a:endParaRPr lang="en-US" sz="91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Контровой свет и настроение приключения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Закат светит прямо в кадр, из-за чего вокруг людей появляется яркая подсветка и легкие блики. Цвета становятся теплее, а атмосфера — более кинематографичной. Главное — следить, чтобы лица не уходили в сплошную засветку.
</a:t>
            </a:r>
            <a:endParaRPr lang="en-US" sz="866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источник и сильный контраст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включить яркую лампу прямо над объектом, тени станут очень четкими, а контраст — заметным. Это подходит для сцен, где важно подчеркнуть драматичность или детали. Но при плохом освещении могут «потеряться» текст и мелкие элементы.
</a:t>
            </a:r>
            <a:endParaRPr lang="en-US" sz="88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197" y="1935525"/>
            <a:ext cx="20115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5625" y="3461294"/>
            <a:ext cx="273600" cy="21888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в видеофильме: что именно нужно делать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помогает зрителю понять смысл с первого прослушивания. Если слова звучат разборчиво, монтаж и картинка воспринимаются увереннее, даже когда сцены меняются быстро.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для настроения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задает эмоции и поддерживает общий ритм ролика. Она может усиливать торжественность, бодрость или спокойствие, при этом не должна перекрывать важную речь.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Шумы и реалистичность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Шумы окружающей среды делают сцену «живой»: слышны шаги, ветер, фон улицы. Хорошо подобранные звуки помогают поверить в происходящее, а плохой звук — отвлекает.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выбирают под цель: в учебном акцент на объяснение, в новостном — на краткую и понятную информацию, в рекламном — на призыв к действию.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видеофильмов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жанров показывают, что видеоконтент различается прежде всего задачей и формой подачи. Один ролик обычно относится к одному основному жанру.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Категории из школьной практики работы с медиатекстами, без количественных данных (категориальное представление).
</a:t>
            </a:r>
            <a:endParaRPr lang="en-US" sz="61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7904" y="1846057"/>
            <a:ext cx="488259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подбирают по задаче: кому нужно объяснение, кому — быстрая информация, а кому — сюжетная история. Длина и подача помогают зрителю сразу понять, что ожидать.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разных форматов видео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Форматы различаются длиной и целью: краткие формы удерживают внимание, учебные структурируют знания, репортаж делает важным «здесь и сейчас».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работы с медиатекстами.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Монтаж и его роль в видео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Монтаж объединяет разрозненные кадры в последовательность со смыслом. Он убирает слишком длинные паузы и повторения, чтобы зрителю было понятно, что происходит в каждый момент.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монтажа выравнивают темп: быстрое чередование усиливает динамику, а спокойные фрагменты дают время осмыслить детали. Так ролик смотрится цельно.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скрепления кадров меняют восприятие: склейка связывает фрагменты почти незаметно, переход подчёркивает смену сцены, а вставка добавляет поясняющую деталь или контекст.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видеомонтажа: от сырого материала к готовому ролику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сборке видео по учебному алгоритму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кадра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— это расположение объектов внутри кадра. Главное место часто ставят в центре или в зонах по правилу третей, чтобы зритель сразу понял, на что смотреть.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Фон, линии и предметы направляют взгляд: например, диагональные линии могут «вести» к персонажу, а пустое пространство помогает не перегружать изображение смыслом.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Заставка, титры и сведения об авторах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Заставка задаёт название и тему ролика, помогая зрителю понять цель ещё до начала основного видео. Она должна быть читаемой и соответствовать содержанию.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Титры в начале или в конце указывают авторов и роли участников, а также могут отмечать музыку и использованные изображения. Это делает работу аккуратной и понятной.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 оформленные сведения об авторах помогают корректно подготовить готовый файл и уважать чужой труд: зритель видит, какие материалы были использованы.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проектах титры показывают вклад каждого участника: кто писал сценарий, кто снимал, кто монтировал и оформлял звук. Так не возникает путаницы.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тема заранее сформулирована, кадры идут по смыслу, звук хорошо слышен, а свет позволяет разглядеть лица и детали, ролик воспринимается легче.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видео понятным и интересным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складывается из нескольких элементов. Сильная просадка одного компонента заметнее всего снижает доверие и удержание внимания зрителя.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сравнение по учебным критериям (суммарные значения не являются измерением, только иллюстрация важности элементов).
</a:t>
            </a:r>
            <a:endParaRPr lang="en-US" sz="61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правила работы с видео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съёмки важно учитывать личные границы людей: получайте согласие на использование изображения и заранее объясняйте, где ролик будет показан или опубликован.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применять чужие фотографии, музыку и видео без указания автора или разрешения правообладателя. В противном случае могут нарушаться авторские права и правила школьных проектов.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работе с техникой соблюдайте аккуратность: не тяните провода, не ставьте оборудование близко к источникам тепла и используйте штатив устойчиво, чтобы избежать падений.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участвуют электрические приборы или освещение, следите, чтобы они были исправны и безопасно подключены. Безопасность важна так же, как и качество кадра.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383201"/>
            <a:ext cx="4418400" cy="13839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связаны с отбором материала, качеством записи и базовой техникой съёмки. Исправление этих пунктов заметно улучшает восприятие ролика.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начинающих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страдают ясность смысла и удобство просмотра. Лучший способ улучшить видео — заранее планировать материалы, контролировать звук и свет.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практика создания простых видеоработ.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Видеофильм складывается из взаимосвязанных элементов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Видеофильм строится на кадре, плане, ракурсе, сценарии, звуке, свете, композиции, монтаже и титрах. Понимание этих понятий помогает анализировать ролики и увереннее делать свои.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2026-05-12T13:01:43Z</dcterms:created>
  <dcterms:modified xsi:type="dcterms:W3CDTF">2026-05-12T13:01:43Z</dcterms:modified>
</cp:coreProperties>
</file>