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России: большой водный мир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России — это целый водный мир от Арктики до южных степей.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Озёрные районы России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нашей стране озёра встречаются почти повсюду, но особенно много их на севере и в крупных озёрных районах. От маленьких лесных водоёмов до Байкала и Ладоги — это огромный природный мир.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на карте России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северо-западе страны озёр особенно много: здесь ледники оставили тысячи котловин. Карелия, Кольский полуостров и соседние территории стали настоящими «озёрными» районами.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так много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России помогает увидеть главное: чем больше территория и разнообразнее природа, тем больше озёр. Именно поэтому водоёмы есть почти во всех природных зонах страны.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выделяется сочетанием гор, лесов и равнин, где встречаются как небольшие, так и крупные озёра. Они часто лежат в понижениях рельефа и питаются снегом и дождями.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Якутия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Якутия тоже богаты водоёмами. Огромные пространства, следы древнего оледенения и вечная мерзлота создали условия для множества озёр разных размеров и форм.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озеро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118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 — это естественный водоём, который расположен в углублении суши и заполнен водой. Такое углубление называют котловиной, а его форма может быть очень разной.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8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котловина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289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бывают пресными и солёными, мелкими и глубокими, маленькими и очень большими. Их свойства зависят от происхождения, питания водой и того, как быстро она обновляется.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289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 свойствам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8631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отличаются не только размером, но и внешним видом: одни окружены лесом, другие лежат среди степей или гор. Это делает их частью разных природных ландшафтов.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8631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ландшафта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460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озёрах вода почти стоит, в других она медленно обновляется через реки. Поэтому в каждом водоёме складываются свои условия для растений, животных и людей.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460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движении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озёра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природные процессы создают разные озёра.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озёра встречаются там, где раньше действовали вулканы. На Камчатке они нередко заполняют кратеры и кальдеры, поэтому выглядят особенно необычно и живописно.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вулканов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озёра особенно распространены на севере страны. Их котловины были выточены или углублены древним льдом, поэтому они часто встречаются в Карелии и на Кольском полуострове.
</a:t>
            </a:r>
            <a:endParaRPr lang="en-US" sz="853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ледника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озёра образуются там, где земная кора смещается и прогибается. Такие водоёмы нередко бывают очень глубокими, а их берега выглядят крутыми и обрывистыми.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земной коры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Пойменные и карстовые озёра чаще меньше по размеру. Первые связаны с речными долинами и половодьем, а вторые возникают там, где вода растворяет горные породы.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 изменчивые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происхождения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106"/>
            <a:ext cx="3399600" cy="30310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рекорд глубины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41050" y="1947773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находится в Сибири и считается самым глубоким озером на Земле. Его глубина достигает примерно 1642 метров, что делает его мировым рекордсменом.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41050" y="1651175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рекорд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1050" y="4119098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знаменит уникальными организмами, которые не живут больше нигде. Среди них есть эндемики — виды, приспособленные именно к байкальским условиям.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41050" y="3822500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природа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1041050" y="3033436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Байкале сосредоточена примерно пятая часть всех пресных поверхностных вод планеты. Это не просто озеро, а огромный природный запас чистой воды.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41050" y="2736837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запас воды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Ладога: крупнейшее озеро Европы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87100" y="2022325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гигант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87100" y="2323811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 — крупнейшее в Европе по площади. Его водная поверхность огромна, а берега тянутся на большое расстояние, образуя множество бухт и островов.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87100" y="3754642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польза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87100" y="405613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Ладога служит домом для рыб и водоплавающих птиц. Для человека она важна как источник воды, участок судоходства и привлекательное место для отдыха.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87100" y="2888483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крупным городом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587100" y="318995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расположено на северо-западе России, недалеко от Санкт-Петербурга. Такое положение сделало его важным для жизни людей, транспорта и связи между территориями.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Онежское озеро и Карелия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Онежское озеро — один из главных природных символов Карелии. Его холодные воды и острова создают северный пейзаж, который запоминается с первого взгляда. Здесь легко почувствовать тишину и простор.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характер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озере находится остров Кижи, известный деревянными памятниками русского зодчества. Благодаря этому Онежское озеро связано не только с природой, но и с историей культуры.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Кижи и наследие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и гостей северо-запада России это место важно сразу по нескольким причинам. Здесь ловят рыбу, путешествуют по воде и знакомятся с красотой карельских берегов.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отдых, традиции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как озеро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118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называют морем, но по происхождению это огромное озеро. Оно не соединено с Мировым океаном и поэтому относится к бессточным водоёмам.
</a:t>
            </a:r>
            <a:endParaRPr lang="en-US" sz="882" dirty="0"/>
          </a:p>
        </p:txBody>
      </p:sp>
      <p:sp>
        <p:nvSpPr>
          <p:cNvPr id="13" name="Text 3"/>
          <p:cNvSpPr txBox="1"/>
          <p:nvPr/>
        </p:nvSpPr>
        <p:spPr>
          <a:xfrm>
            <a:off x="5118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совсем море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8565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природы Каспий тоже очень важен: здесь живут рыбы, птицы и другие организмы, приспособленные к особым условиям солоноватой воды и колебаниям уровня.
</a:t>
            </a:r>
            <a:endParaRPr lang="en-US" sz="882" dirty="0"/>
          </a:p>
        </p:txBody>
      </p:sp>
      <p:sp>
        <p:nvSpPr>
          <p:cNvPr id="15" name="Text 5"/>
          <p:cNvSpPr txBox="1"/>
          <p:nvPr/>
        </p:nvSpPr>
        <p:spPr>
          <a:xfrm>
            <a:off x="68565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экосистема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416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 имеет значение для рыболовства и транспорта. Его побережье связано с городами, портами и хозяйственной деятельностью, а также с добычей природных ресурсов.
</a:t>
            </a:r>
            <a:endParaRPr lang="en-US" sz="825" dirty="0"/>
          </a:p>
        </p:txBody>
      </p:sp>
      <p:sp>
        <p:nvSpPr>
          <p:cNvPr id="17" name="Text 7"/>
          <p:cNvSpPr txBox="1"/>
          <p:nvPr/>
        </p:nvSpPr>
        <p:spPr>
          <a:xfrm>
            <a:off x="47416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26267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Каспии солёная, а размеры водоёма поражают: он тянется вдоль берегов России и соседних стран. Такое положение делает его важным для целого региона.
</a:t>
            </a:r>
            <a:endParaRPr lang="en-US" sz="882" dirty="0"/>
          </a:p>
        </p:txBody>
      </p:sp>
      <p:sp>
        <p:nvSpPr>
          <p:cNvPr id="19" name="Text 9"/>
          <p:cNvSpPr txBox="1"/>
          <p:nvPr/>
        </p:nvSpPr>
        <p:spPr>
          <a:xfrm>
            <a:off x="26267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 солёный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15" y="1988918"/>
            <a:ext cx="281662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122" y="2006801"/>
            <a:ext cx="321900" cy="28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97" y="3513748"/>
            <a:ext cx="321900" cy="28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1122" y="3495864"/>
            <a:ext cx="321900" cy="321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которые показывают разнообразие страны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1101216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Таймыр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86475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Расположено в зоне тундры и напоминает, что даже на крайнем севере озёра бывают важной частью ландшафта. Здесь водоёмы часто соседствуют с вечной мерзлотой и коротким летним сезоном.
</a:t>
            </a:r>
            <a:endParaRPr lang="en-US" sz="961" dirty="0"/>
          </a:p>
        </p:txBody>
      </p:sp>
      <p:sp>
        <p:nvSpPr>
          <p:cNvPr id="15" name="Text 4"/>
          <p:cNvSpPr txBox="1"/>
          <p:nvPr/>
        </p:nvSpPr>
        <p:spPr>
          <a:xfrm>
            <a:off x="5653741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Чаны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39000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 большими, но неглубокими водными пространствами и заметными колебаниями уровня. Такие озёра особенно чувствительны к засухам, ветрам и изменению притока воды из окружающих рек и болот.
</a:t>
            </a:r>
            <a:endParaRPr lang="en-US" sz="917" dirty="0"/>
          </a:p>
        </p:txBody>
      </p:sp>
      <p:sp>
        <p:nvSpPr>
          <p:cNvPr id="17" name="Text 6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Ханка
</a:t>
            </a:r>
            <a:endParaRPr lang="en-US" sz="1300" dirty="0"/>
          </a:p>
        </p:txBody>
      </p:sp>
      <p:sp>
        <p:nvSpPr>
          <p:cNvPr id="18" name="Text 7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озеро Дальнего Востока, лежащее на границе России и Китая. Оно важно для рыб, водоплавающих птиц и влажных лугов, которые зависят от сезонных разливов.
</a:t>
            </a:r>
            <a:endParaRPr lang="en-US" sz="961" dirty="0"/>
          </a:p>
        </p:txBody>
      </p:sp>
      <p:sp>
        <p:nvSpPr>
          <p:cNvPr id="19" name="Text 8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Селигер
</a:t>
            </a:r>
            <a:endParaRPr lang="en-US" sz="1300" dirty="0"/>
          </a:p>
        </p:txBody>
      </p:sp>
      <p:sp>
        <p:nvSpPr>
          <p:cNvPr id="20" name="Text 9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живописных озёр в Европейской России, окружённая лесами и холмистыми берегами. Селигер известен как место отдыха, наблюдения за природой и небольших островов, соединённых проливами.
</a:t>
            </a:r>
            <a:endParaRPr lang="en-US" sz="9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970" y="2199550"/>
            <a:ext cx="475406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озёр России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открытым географическим справочникам и школьным атласам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озёра различаются не только размером, но и типом водоёма, глубиной и положением на карте страны.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озёра России различаются по масштабу и условиям формирования: от сверхглубокого Байкала до мелководных и изменчивых Чанов.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озёр по крупным показателям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около 1642 м; Ладожское — около 18 тыс. км²; Онежское — около 9,7 тыс. км²; Ханка — около 4 тыс. км²; Чаны — мелководное озеро с колебаниями уровня. Данные по школьным географическим справочникам.
</a:t>
            </a:r>
            <a:endParaRPr lang="en-US" sz="789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показывают, что озёра России отличаются не только известностью, но и масштабом. По одному показателю нельзя судить о значении водоёма.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Ладога и Онежское выделяются площадью, а Байкал — глубиной. Чаны на графике отражены условно, потому что для них важнее не цифра, а сильная изменчивость.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100" y="1907643"/>
            <a:ext cx="4206900" cy="139271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водоёмы меняют погоду вокруг себя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14075" y="2524122"/>
            <a:ext cx="36945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озёра нагреваются и остывают медленнее суши. Поэтому поблизости лето часто бывает менее жарким, а зимой мороз ощущается мягче, чем в удалённых районах.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14075" y="2166151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температуры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14075" y="4096975"/>
            <a:ext cx="36945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поверхность усиливает влажность воздуха. Это влияет на облачность, туманы и количество осадков, особенно в прибрежных районах, где ветер приносит влагу с открытой воды.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140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влаги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911175" y="4096975"/>
            <a:ext cx="36945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создают собственный местный микроклимат. На берегах раньше сходит лёд, дольше держится прохлада, а перепады температуры становятся меньше, чем на соседних участках суши.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9111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Микроклимат берегов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между водоёмами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перемещается между реками, озёрами и болотами в природе.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озёрной экосистеме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питания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озёрах начинается пищевая цепь: водоросли и планктон служат кормом для мелких животных, а затем — для рыб. От состояния воды зависит всё сообщество.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 воды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водоёмы для кормления, отдыха и гнездования. Чайки, утки, лебеди и цапли выбирают озёрные берега, если рядом достаточно пищи и спокойных мест.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укрытия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зарослях находят укрытие лягушки, насекомые и мальки рыб. Мелководья служат местом роста растений и безопасной зоной для молодняка.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виды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холодная вода содержит больше кислорода, поэтому в таких озёрах могут жить виды, чувствительные к загрязнению. Это делает их особенно ценными для 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407"/>
            <a:ext cx="3399600" cy="318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озёра важны для человека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82875" y="1965199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дают людям пресную воду для домов, предприятий и сельского хозяйства. Во многих районах именно они помогают обеспечить стабильное водоснабжение населённых пунктов.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82875" y="1651175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2875" y="4502124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озёра становятся символами регионов и частью их культурной памяти. Известные водоёмы связаны с историей поселений, архитектурой и природными памятниками.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82875" y="4188100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82875" y="3656482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озёр привлекают туристов, любителей прогулок и водного спорта. Здесь строят базы отдыха, маршруты для наблюдения за природой и места семейного отдыха.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782875" y="3342458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782875" y="2810840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озёра поддерживают рыболовство и местную экономику. Рыба, добываемая в таких водоёмах, важна и как пищевой ресурс, и как часть традиционного промысла.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782875" y="2496817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 берегах попадает в воду, мешает птицам и животным, а пластик распадается на мелкие частицы. Такие отходы трудно убрать полностью, если их долго не собирать.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Береговой мусор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 промышленные стоки ухудшают качество воды, меняют её прозрачность и состав. Из-за этого страдают рыбы, водные растения и мелкие организмы, от которых зависит вся экосистема.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 озера забирают слишком много воды, оно мелеет, берега оголяются, а температура и солёность могут меняться. Особенно быстро это заметно в небольших озёрах.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водоотбор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вытесняют местные растения и животных, нарушая привычный баланс. Даже один новый вид может изменить кормовую цепь и сделать озеро менее устойчивым к переменам.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виды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вредят озёрным экосистемам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защиты озёр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73175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заповедники, национальные парки и охранные зоны, где ограничивают строительство, промышленную нагрузку и массовый туризм. Это помогает сохранить берега, водную растительность и места гнездования птиц.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3175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406263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 сбросами, качеством воды и состоянием берегов. При необходимости вводят ограничения на добычу ресурсов, судоходство и хозяйственную деятельность, опасную для водоёма.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06263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ограничения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6339350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уборку мусора, научные наблюдения и экологическое просвещение. Для крупных озёр, таких как Байкал, Ладога и Ханка, это особенно важно из-за их ценности и уязвимости.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339350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 наблюдение
</a:t>
            </a:r>
            <a:endParaRPr lang="en-US" sz="1497" dirty="0"/>
          </a:p>
        </p:txBody>
      </p:sp>
      <p:sp>
        <p:nvSpPr>
          <p:cNvPr id="13" name="Text 7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России нужно беречь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России не похожи одно на другое: они различаются происхождением, размерами, глубиной и жизнью вокруг них. Чтобы сохранить эту красоту и пользу, важно беречь воду и берега от загрязнения.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2026-07-26T18:05:38Z</dcterms:created>
  <dcterms:modified xsi:type="dcterms:W3CDTF">2026-07-26T18:05:38Z</dcterms:modified>
</cp:coreProperties>
</file>