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Amazing animals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животные мира: узнаём, сравниваем, бережём.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Unit 9?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животные показаны через их признаки, среду жизни и способы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4374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Unit 9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адаптации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тому, как животные приспосабливаются к лесу, воде, воздуху и другим условиям. Так легче понять, почему у них разные тела и повадки.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также показывает, почему защита природы важна для редких видов. Ученики связывают лексику с реальными примерами и учатся говорить о животных простыми, точными фразами.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 признаки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знакомит с основными группами животных и помогает замечать, чем они отличаются друг от друга. Сравнение строения, питания и движения делает лексику понятной и запоминающейся.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учат находить важную информацию в тексте, сопоставлять примеры и объяснять простые факты. Это развивает наблюдательность и уверенное использование новых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900" y="1304929"/>
            <a:ext cx="4238700" cy="35225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различаются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3075" y="1422125"/>
            <a:ext cx="38646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тела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523075" y="1615489"/>
            <a:ext cx="38646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разные тела, потому что им приходится жить в разных условиях. Длина ног, форма клюва, густота шерсти и другие признаки помогают добывать пищу и сохранять силы.
</a:t>
            </a:r>
            <a:endParaRPr lang="en-US" sz="696" dirty="0"/>
          </a:p>
        </p:txBody>
      </p:sp>
      <p:sp>
        <p:nvSpPr>
          <p:cNvPr id="14" name="Text 4"/>
          <p:cNvSpPr txBox="1"/>
          <p:nvPr/>
        </p:nvSpPr>
        <p:spPr>
          <a:xfrm>
            <a:off x="523075" y="4281950"/>
            <a:ext cx="38646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885" dirty="0"/>
          </a:p>
        </p:txBody>
      </p:sp>
      <p:sp>
        <p:nvSpPr>
          <p:cNvPr id="15" name="Text 5"/>
          <p:cNvSpPr txBox="1"/>
          <p:nvPr/>
        </p:nvSpPr>
        <p:spPr>
          <a:xfrm>
            <a:off x="523075" y="4475314"/>
            <a:ext cx="38646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помогают животным не только выживать, но и находить еду, защищать потомство и сохранять тепло или влагу. Без них жизнь в природе была бы намного труднее.
</a:t>
            </a:r>
            <a:endParaRPr lang="en-US" sz="705" dirty="0"/>
          </a:p>
        </p:txBody>
      </p:sp>
      <p:sp>
        <p:nvSpPr>
          <p:cNvPr id="16" name="Text 6"/>
          <p:cNvSpPr txBox="1"/>
          <p:nvPr/>
        </p:nvSpPr>
        <p:spPr>
          <a:xfrm>
            <a:off x="523075" y="3566994"/>
            <a:ext cx="38646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среда
</a:t>
            </a:r>
            <a:endParaRPr lang="en-US" sz="885" dirty="0"/>
          </a:p>
        </p:txBody>
      </p:sp>
      <p:sp>
        <p:nvSpPr>
          <p:cNvPr id="17" name="Text 7"/>
          <p:cNvSpPr txBox="1"/>
          <p:nvPr/>
        </p:nvSpPr>
        <p:spPr>
          <a:xfrm>
            <a:off x="523075" y="3760357"/>
            <a:ext cx="38646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влияет на движение: в воде нужны плавники и обтекаемое тело, на суше — сильные ноги, а в воздухе — крылья. Поэтому виды выглядят по-разному.
</a:t>
            </a:r>
            <a:endParaRPr lang="en-US" sz="760" dirty="0"/>
          </a:p>
        </p:txBody>
      </p:sp>
      <p:sp>
        <p:nvSpPr>
          <p:cNvPr id="18" name="Text 8"/>
          <p:cNvSpPr txBox="1"/>
          <p:nvPr/>
        </p:nvSpPr>
        <p:spPr>
          <a:xfrm>
            <a:off x="523075" y="2852038"/>
            <a:ext cx="38646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
</a:t>
            </a:r>
            <a:endParaRPr lang="en-US" sz="885" dirty="0"/>
          </a:p>
        </p:txBody>
      </p:sp>
      <p:sp>
        <p:nvSpPr>
          <p:cNvPr id="19" name="Text 9"/>
          <p:cNvSpPr txBox="1"/>
          <p:nvPr/>
        </p:nvSpPr>
        <p:spPr>
          <a:xfrm>
            <a:off x="523075" y="3045401"/>
            <a:ext cx="38646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защищаются активнее: они отпугивают врагов ядом, шипами, неприятным запахом или яркой предупреждающей окраской. Такие способы помогают выживать даже очень маленьким животным.
</a:t>
            </a:r>
            <a:endParaRPr lang="en-US" sz="690" dirty="0"/>
          </a:p>
        </p:txBody>
      </p:sp>
      <p:sp>
        <p:nvSpPr>
          <p:cNvPr id="20" name="Text 10"/>
          <p:cNvSpPr txBox="1"/>
          <p:nvPr/>
        </p:nvSpPr>
        <p:spPr>
          <a:xfrm>
            <a:off x="523075" y="2137081"/>
            <a:ext cx="38646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
</a:t>
            </a:r>
            <a:endParaRPr lang="en-US" sz="885" dirty="0"/>
          </a:p>
        </p:txBody>
      </p:sp>
      <p:sp>
        <p:nvSpPr>
          <p:cNvPr id="21" name="Text 11"/>
          <p:cNvSpPr txBox="1"/>
          <p:nvPr/>
        </p:nvSpPr>
        <p:spPr>
          <a:xfrm>
            <a:off x="523075" y="2330445"/>
            <a:ext cx="38646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делает животное менее заметным для врагов и добычи. Цвет, узор или форма могут почти полностью сливаться с фоном леса, воды, песка или камней.
</a:t>
            </a:r>
            <a:endParaRPr lang="en-US" sz="7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групп животных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9 и базовой зоологической классификации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группы животных по самым заметным признакам: телу, дыханию и способу появления потомства.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животных признаки связаны со средой жизни и способом выживания.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признаки и примеры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обычно покрыты шерстью или волосами и выкармливают детёнышей молоком. Эти признаки помогают узнать группу даже тогда, когда животные сильно отличаются по размеру и среде жизни.
</a:t>
            </a:r>
            <a:endParaRPr lang="en-US" sz="68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встречаются на суше, в воде и в воздухе. Это хорошая группа для сравнения, потому что один и тот же класс включает очень разные виды.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больших до маленьких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млекопитающих очень различаются: от крупных животных до совсем небольших. Но у всех детёныши сначала зависят от родителей и получают питание от матери.
</a:t>
            </a:r>
            <a:endParaRPr lang="en-US" sz="717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Слон, дельфин, летучая мышь и кенгуру относятся к млекопитающим, хотя живут по-разному. Одни передвигаются по суше, другие плавают, а третьи могут летать.
</a:t>
            </a:r>
            <a:endParaRPr lang="en-US" sz="7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 трёх шагах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птиц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 перьям, клюву и яйцам. Эти признаки отличают их от других животных и помогают говорить о строении тела простыми, точными словами.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Словарь и развитие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Нест, hatchling и другие слова помогают описывать жизнь птиц от яйца до птенца. Такие примеры делают тему живой и понятной для запоминания.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 они двигаются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нужны для полёта, но не все птицы летают одинаково. Пингвины плавают, а страусы бегают, поэтому у птиц разные способы передвижения и 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рептилиях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тепле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пустыня, тёплый лес или берег реки — рептилии умеют жить в разных условиях, если им хватает тепла. Их чешуя защищает кожу и помогает сохранять влагу.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 потомство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рептилии откладывают яйца и ждут, пока потомство появится в подходящей среде. Такая стратегия хорошо работает там, где важно тепло и защита от высыхания.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ящерицы, черепахи и крокодилы двигаются по-разному, но все они относятся к одной группе. Одни ползают, другие бегают, а некоторые уверенно плавают.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амфибий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в воде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амфибии живут в воде. Икра развивается там, где детёнышам легче получить влагу и защиту; именно здесь появляется tadpole — головастик.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формы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metamorphosis: тело меняется, появляются новые органы и навыки. Лягушки и саламандры переходят к жизни на суше, но сохраняют связь с водой.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Жизнь на суше и в воде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нуждаются в moist skin, поэтому чувствительны к засухе и загрязнению. Им важны чистая вода, укрытия и влажная среда для выживания.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движение в воде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движение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жабры помогают извлекать кислород из воды, а хвост и плавники дают точное управление движением. Такая система особенно важна там, где нужно быстро маневрировать.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и в пресной, и в солёной воде. Поэтому школьники могут сравнивать не только виды, но и условия, в которых они выживают.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Акулы, рыбы-клоуны и камбалы показывают, как среда влияет на внешний вид. Каждый вид приспособлен к своей глубине, укрытию и способу добывать пищу.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у многих рыб уменьшает трение и защищает тело. У разных видов форма тела отличается: одни лучше подходят для скорости, другие — для жизни у дна.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498420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79071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790710"/>
            <a:ext cx="36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насекомых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самая многочисленная группа животных. Их тело обычно состоит из трёх частей, а шесть ног помогают быстро двигаться, искать пищу и спасаться от опасности.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наружный покров защищает тело насекомого от повреждений и потери влаги. Благодаря ему они успешно живут в самых разных условиях — от садов до лесов.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крылья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насекомых есть крылья, поэтому они могут перелетать на новые растения и территории. Это особенно важно для бабочек, пчёл и многих жуков.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природе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играют важную роль в природе: опыляют растения, участвуют в разложении органических остатков и становятся пищей для птиц, земноводных и других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животные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поражает способностью менять цвет и форму тела. Это помогает ему скрываться от врагов, подкрадываться к добыче и быстро приспосабливаться к окружению.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Птицы-рай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Птицы-рай известны ярким оперением и сложными брачными танцами. Их внешний вид не только красив, но и показывает, как разнообразно природа решает задачи защиты и привлечения партнёра.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Рыба-камень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Рыба-камень почти незаметна на морском дне: её окраска и форма похожи на камень. Такая маскировка делает хищника или добычу очень трудной для обнаружения.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адаптации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Камуфляж, мимикрия и защитные механизмы помогают животным выживать в опасной среде и уменьшают риск встречи с хищником.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стратегии важны, но работают по-разному: одни скрывают животное, другие обманывают, третьи отпугивают врага.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9, схема по теме адаптаций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задаёт движение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средой, строением тела и способом передвижения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 кем связан в природе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добывают пищу, охотясь на других животных. Их успех зависит от скорости, зрения, зубов, клюва или когтей, а также от умения подкрасться незаметно.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другого живого организма как источник пищи и защиты. Они не убивают хозяина сразу, но ослабляют его, поэтому такая связь называется вредной для хозяина.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выживают благодаря маскировке, осторожности и поведению в группе. Эти стратегии помогают заметить опасность раньше и снизить риск стать добычей.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животного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33217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жизни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начинается с яйца или рождения детёныша. На этом этапе особенно важны тепло, влажность и безопасность, чтобы потомство не погибло слишком рано.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02672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026729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происходит метаморфоз: яйцо, личинка, взрослая форма. Внешний вид и поведение меняются очень заметно, особенно у насекомых и амфибий.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167572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675725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животное растёт и набирает силы. Молодые особи учатся находить пищу, прятаться от опасности и двигаться так, как нужно их виду.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537027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Размножение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5370278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животное может размножаться и продолжать вид. Если условия среды подходят, новое поколение получает больше шансов выжить и повторить цикл.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 охрана природы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угрозы для животных и простые способы помочь им. Она помогает связать экологические проблемы с конкретными действиями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связаны с сохранением среды обитания, уменьшением загрязнения и защитой редких видов через природоохранные территории.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9; природоохранная лексика учебного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за 1 минуту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по ключевым признакам групп животных и их адаптациям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Адаптации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две адаптации, которые помогают выживать: маскировка, шипы, крылья, плавники, шерсть, яд или другой подходящий признак.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Факты и оформление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двумя интересными фактами и оформите карточку аккуратно. Можно использовать рисунок, значки или короткие подписи для наглядности.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Среда и питание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среду обитания и питание. Достаточно двух коротких фраз, если они точно показывают, где живёт животное и чем оно питается.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Название и группа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животное и запишите его название. Укажите группу: млекопитающее, птица, рептилия, амфибия, рыба или насекомое.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 проекта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животные вокруг 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показывает, как разнообразны животные и почему их признаки связаны со средой жизни. Мы узнали новые слова, сравнили группы и увидели, что забота о природе важна для будущего видов.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2026-07-25T16:08:15Z</dcterms:created>
  <dcterms:modified xsi:type="dcterms:W3CDTF">2026-07-25T16:08:15Z</dcterms:modified>
</cp:coreProperties>
</file>