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66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специализация хозяйства: как устроена экономика территории
</a:t>
            </a:r>
            <a:endParaRPr lang="en-US" sz="3466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почему одни территории добывают сырьё, а другие становятся центрами услуг и технологий.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хозяйство территорий меняется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постоянно перестраивается под влиянием технологий, торговли и урбанизации: одни отрасли сокращаются, другие быстро растут. Эти изменения помогают понять уровень развития страны и её место в мировом хозяйстве.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сектора хозяйства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связан с получением природного сырья: сельским и лесным хозяйством, рыболовством, добычей полезных ископаемых. Именно здесь экономика начинает цепочку создания продукции.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Третичный сектор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объединяет транспорт, торговлю, образование, медицину, финансы, туризм, связь и цифровые сервисы. В развитых странах именно услуги чаще всего дают наибольшую занятость и стоимость продукции.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сектор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сектор превращает сырьё в готовые товары. В него входят промышленность, строительство и часть энергетики, обеспечивающие материальную основу для жизни и производства.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от сырья к услугам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услуги становятся ключевой частью экономики, а доля сырьевых отраслей заметно сокращается.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экономики опираются на сферу услуг и высокие технологии, тогда как сырьевой сектор играет вспомогательную роль.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Всемирного банка и ОЭСР; значения условные, для сравнения структуры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0450" y="2939746"/>
            <a:ext cx="2693700" cy="1481009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структура хозяйства региона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обычно включает промышленность, сельское хозяйство, транспорт, строительство, торговлю и услуги. Их сочетание показывает, чем территория обеспечивает себя и какие товары или сервисы вывозит за её пределы.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3506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предприятий зависит от ресурсов, численности населения и расстояния до рынков сбыта. Поэтому разные территории развиваются не одинаково, а в соответствии со своими преимуществами.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3507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пространства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разнообразии отраслей обычно одна или две из них определяют экономический профиль региона. Именно они формируют рабочие места, инвестиции и основную часть доходов.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направления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особенно уместны завод, поля, магистраль и объекты обслуживания. Такой набор хорошо показывает, как в регионе соединяются производство, переработка, перевозка и потребление.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сельское хозяйство, транспорт и сфера услуг работают как единая система. Производство создаёт товар, логистика доставляет его, а торговля и сервисы доводят результат до потребителя.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производств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отраслей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размещение предприятий определяется не одним, а несколькими ключевыми факторами. Для каждой отрасли важны свои условия.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размещаются там, где их потребности лучше всего обеспечены ресурсами, кадрами, рынком и транспортом.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специализация территории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означает выпуск тех товаров и услуг, которые территория производит наиболее эффективно и в наибольших объёмах. Она помогает региону занять устойчивое место в хозяйстве страны.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возникает там, где есть преимущество в сырье, энергии, трудовых ресурсах, технологиях, научных кадрах или транспортном положении. Без таких условий устойчивой специализации не возникает.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преимущества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усиливает обмен между территориями: одни районы производят то, что умеют лучше всего, а другие поставляют недостающие товары. Так формируются взаимовыгодные хозяйственные связи.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регионов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производство сосредоточено в одном месте, растут опыт, производительность и качество. Поэтому специализация часто повышает конкурентоспособность региона и делает его заметнее на рынке.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масштаба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преимуществ территории к специализации
</a:t>
            </a:r>
            <a:endParaRPr lang="en-US" sz="2875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экономические связи постепенно закрепляют ведущую отрасль региона.
</a:t>
            </a:r>
            <a:endParaRPr lang="en-US" sz="15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339104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319104"/>
            <a:ext cx="450000" cy="40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109118"/>
            <a:ext cx="450000" cy="40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129118"/>
            <a:ext cx="450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специализации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Характерна для территорий с крупными запасами полезных ископаемых и развитой добычей. Такие районы часто ориентированы на вывоз сырья и зависят от мирового спроса.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в районах с благоприятным климатом, плодородными почвами и достатком воды. Она определяет структуру занятости и поставки продовольствия на переработку.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 переработкой сырья, выпуском машин, материалов и готовой продукции. Обычно формируется там, где есть кадры, энергия, транспорт и кооперация предприятий.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Свойственна узловым и транзитным территориям, где сходятся дороги, железные линии, порты и логистические маршруты. Здесь особенно важны положение и пропускная способность сети.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 для крупных городов с университетами, исследовательскими центрами, деловыми услугами и IT-компаниями. Она повышает добавленную стоимость и усиливает инновационное развитие.
</a:t>
            </a:r>
            <a:endParaRPr lang="en-US" sz="1127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Научно-сервисная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 экспорт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отражает не только состав отраслей, но и степень устойчивости экономики к колебаниям цен и спроса.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переработки и услуг, тем устойчивее экспорт и тем меньше зависимость от сырьевых рынков.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диаграмма по типам экономик; значения условные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разделение труда: как регионы дополняют друг друга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добывают, там и перерабатывают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территории богаты сырьём и становятся зонами добычи, другие специализируются на переработке и выпуске готовой продукции. Так возникает цепочка хозяйственных связей, где каждый район выполняет свою часть работы и зависит от соседних.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узлы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концентрируют финансы, науку, управление и услуги. Здесь сосредоточены офисы компаний, университеты, деловые центры и транспортные потоки, поэтому именно они задают ритм всей экономической системе территории.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хозяйственных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промышленные узлы, сельскохозяйственные районы и транспортные коридоры. Они показывают, как сырьё, товары, кадры и информация перемещаются между территориями, создавая взаимную зависимость и повышая общую эффективность 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риски узкой специализации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специализация может ускорять развитие территории, но делает её более уязвимой к изменениям рынка и внешней конъюнктуры.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усиливает эффективность, но устойчивость выше там, где она дополняется другими отраслями и не сводится к одной сфере.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экономической географии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промышленности в хозяйстве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создаёт машины, материалы, топливо и электроэнергию, без которых не работают транспорт, строительство, сельское хозяйство и сфера услуг. Она формирует материальную базу всей экономики.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материального производства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Наукоёмкие производства, такие как электроника, приборостроение и фармацевтика, создают высокую добавленную стоимость. Они требуют квалифицированных кадров, научной базы и современных технологий, поэтому особенно важны для развития городов.
</a:t>
            </a:r>
            <a:endParaRPr lang="en-US" sz="1118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уровень территории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промышленный комплекс входят энергетика, металлургия, машиностроение, химия, лесная, деревообрабатывающая, пищевая и лёгкая промышленность. Каждая из них решает свою задачу в общем производственном цикле.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отраслей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промышленность часто определяет экономическую силу территории и её роль в территориальном разделении труда. Чем сложнее производство, тем выше его значение для доходов, занятости и экспорта.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специализацию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промышленности по отраслям
</a:t>
            </a:r>
            <a:endParaRPr lang="en-US" sz="319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производства задают профиль промышленности и где сосредоточена наибольшая технологическая сложность.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машиностроения и энергетики указывает на развитую промышленную базу; большая доля сырьевых отраслей — на меньшую глубину переработки.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структуре промышленности; условные доли для наглядности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складывается аграрная специализация
</a:t>
            </a:r>
            <a:endParaRPr lang="en-US" sz="3056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возникают фермы, поля, перерабатывающие предприятия и транспортные связи. Территория начинает поставлять продукцию на соседние рынки и постепенно закрепляет за собой определённое аграрное направление.
</a:t>
            </a:r>
            <a:endParaRPr lang="en-US" sz="1148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закрепление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начинается с климата, почв, рельефа и обеспеченности водой. Именно они определяют, какие культуры и виды животноводства будут наиболее устойчивыми и выгодными для территории.
</a:t>
            </a:r>
            <a:endParaRPr lang="en-US" sz="1182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производство стабильно, территория формирует устойчивую сельскохозяйственную зону: зерновую, молочную, овощную, хлопковую или другую. Её профиль поддерживают логистика, переработка и близость к потребителю.
</a:t>
            </a:r>
            <a:endParaRPr lang="en-US" sz="1101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 рынок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сельхозпродукции к потребителю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продукции от поля или фермы до магазина с учётом хранения, переработки и логистики.
</a:t>
            </a:r>
            <a:endParaRPr lang="en-US" sz="15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условие специализации
</a:t>
            </a:r>
            <a:endParaRPr lang="en-US" sz="2728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31975" y="118917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районами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31975" y="152052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места добычи, производства и потребления, сокращая расстояния в экономическом смысле. Благодаря этому предприятия могут работать дальше от рынков, если перевозка остаётся быстрой и дешёвой.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31975" y="354412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 преимущество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531975" y="387547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у крупных магистралей и вблизи портов получают более широкий доступ к рынкам сбыта. Поэтому транспортная обеспеченность напрямую влияет на размещение предприятий и выбор специализации региона.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31975" y="2366650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и коридоры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531975" y="2698001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порты, автотрассы, трубопроводы и логистические центры формируют каркас хозяйства. Вокруг транспортных узлов чаще возникают склады, переработка и сервисные компании.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396513"/>
            <a:ext cx="4791900" cy="233957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оценивать уровень хозяйственной специализации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несколько показателей позволяют точнее понять, насколько территория зависит от одной ведущей отрасли и как она включена в экономику.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высоки сразу выпуск, занятость и экспорт, специализация выражена особенно сильно. Доминирование одной отрасли означает узкий профиль территории.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методам оценки отраслевой специализации в экономической географии
</a:t>
            </a:r>
            <a:endParaRPr lang="en-US" sz="1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в хозяйстве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быстрее всего растут образование, медицина, финансы, логистика, цифровые сервисы и креативные индустрии. Они становятся важным источником занятости и доходов в городах и крупных агломерациях.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сферы услуг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меняет способы производства, управления и торговли. Автоматизация, онлайн-платформы и анализ данных повышают производительность и делают хозяйство более гибким и конкурентоспособным.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технологий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отрасли, энергетика и переработка по-прежнему необходимы, потому что обеспечивают экономику ресурсами, материалами и топливом. Без них невозможно устойчивое развитие ни одного региона.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сырьевой базы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регионы стараются не зависеть от одной отрасли. Разнообразие производства снижает уязвимость к кризисам, ценовым колебаниям и резкому падению спроса на отдельные товары.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рисков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специализация: ключ к пониманию территории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показывает, какие отрасли доминируют, а специализация — в чём территория сильнее всего. Понимание этих связей помогает объяснять различия между регионами и пути их устойчивого развития.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2026-06-03T01:46:50Z</dcterms:created>
  <dcterms:modified xsi:type="dcterms:W3CDTF">2026-06-03T01:46:50Z</dcterms:modified>
</cp:coreProperties>
</file>