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геометрии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 фигур: просто, точно, наглядно.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геометрии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связывает точки, прямые и расстояния, а ещё учит точно строить образы фигур и замечать закономерности в чертежах, координатах и окружающих объектах.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3" y="4236698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Осевую симметрию удобно представлять как точное отражение в «геометрическом зеркале», где сохраняются форма, размеры и взаимное положение частей фигуры.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180003" y="136752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осевой симметрией, если при отражении относительно прямой она полностью совмещается сама с собой. Такая прямая называется осью симметрии.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180003" y="2802119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осей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фигуры совмещаются с собой не при одном, а при нескольких отражениях. Чем правильнее и «ровнее» форма, тем больше может быть осей.
</a:t>
            </a:r>
            <a:endParaRPr lang="en-US" sz="957" dirty="0"/>
          </a:p>
        </p:txBody>
      </p:sp>
      <p:sp>
        <p:nvSpPr>
          <p:cNvPr id="14" name="Text 5"/>
          <p:cNvSpPr txBox="1"/>
          <p:nvPr/>
        </p:nvSpPr>
        <p:spPr>
          <a:xfrm>
            <a:off x="180003" y="351941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осесимметричным фигурам относятся отрезок, квадрат, прямоугольник, равнобедренный треугольник и круг. У каждой из них число осей симметрии различается.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180003" y="2084824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каждой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точки фигуры есть точка-образ по другую сторону оси. Эти точки расположены попарно и задают зеркальное соответствие между частями фигуры.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точки относительно прямой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её образ лежат на одной прямой, перпендикулярной оси симметрии. Это помогает сразу проверить правильность построения и не спутать отражение с простым смещением.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как 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середину отрезка, соединяющего точку и её образ. Поэтому обе половины этого отрезка оказываются равными и расположенными по разные стороны прямой.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от исходной точки и её образа до оси одинаковы. Именно это условие делает отражение зеркальным и позволяет строить симметричные точки без искажений.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показать прямую-ось, точку A, её образ A1, перпендикуляр к оси и отметки равных отрезков. Такая схема делает правило наглядным.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осевой симметрии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признакам можно распознать осевую симметрию в точках и фигурах.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условие нарушено, фигура не является осесимметричной относительно выбранной прямой.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осевой симметрии из школьного курса геометрии
</a:t>
            </a:r>
            <a:endParaRPr lang="en-US" sz="7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природе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 стрекозы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насекомых левая и правая половины тела похожи по форме. Такая организация помогает лучше летать, удерживать равновесие и развиваться без лишних перекосов.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также есть выраженная левая и правая стороны. Полной точности нет, но общий план строения тела подчёркивает осевую симметрию как важный природный признак.
</a:t>
            </a:r>
            <a:endParaRPr lang="en-US" sz="95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листьев и цветков хорошо заметно зеркальное строение. Оно не всегда идеально, но общий контур часто сохраняет симметрию, удобную для роста и питания.
</a:t>
            </a:r>
            <a:endParaRPr lang="en-US" sz="950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симметрия часто связана с удобством движения и устойчивостью формы. Она помогает объектам выглядеть цельно, а иногда — лучше приспосабливаться к среде.
</a:t>
            </a:r>
            <a:endParaRPr lang="en-US" sz="9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осевая симметрия встречается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заметна не только в учебных фигурах, но и в предметах, которыми мы пользуемся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природу, но почти треть примеров связана с техникой и вещами вокруг нас.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«Осевая симметрия», составленная по типичным примерам из школьного курса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знаки с осевой симметрией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печатные буквы выглядят одинаково по обе стороны оси. Это А, М, Т, Н, Х и О. Если провести через них прямую правильно, можно увидеть, как части буквы зеркально совпадают и создают аккуратный, строгий образ.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где важна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знакам быть заметными и понятными с первого взгляда. Она делает форму более собранной, поэтому эмблемы, дорожные обозначения и символы часто строят так, чтобы левая и правая части были уравновешены.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осей 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буквы О осей симметрии особенно много, если её контур близок к кругу. Это хороший пример того, как одна и та же форма может сохранять симметрию при разных направлениях прямой.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фигура осесимметричной
</a:t>
            </a:r>
            <a:endParaRPr lang="en-US" sz="254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равных расстояниях и положении точек относительно предполагаемой оси.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одной, двумя и многими осями симметрии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есть одна ось симметрии. Она проходит через вершину и середину основания, деля фигуру на две зеркально равные части.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имеет две оси симметрии. Они проходят через середины противоположных сторон и показывают, что фигура одинаково устроена в двух направлениях.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обладает четырьмя осями симметрии. Кроме линий через середины сторон, его симметрию создают и диагонали, поэтому форма особенно «правильная».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осей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бесконечно много осей симметрии: любая прямая, проходящая через его центр, делит фигуру на равные зеркальные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известных фигур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и особенно «ровных» фигур осей больше, но решающим остаётся именно строение, а не размер или название фигуры.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зависит от формы: у некоторых фигур оно фиксировано, у круга — не ограничено, поэтому одна группа может иметь разную симметрию.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«Осевая симметрия»; данные для круга представлены условно как бесконечно большое значение.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орнаментах и узорах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орнамент упорядоченным: одинаковые элементы чередуются, а глаз легко считывает повтор. Благодаря этому узор выглядит цельным и спокойным, даже если состоит из множества деталей.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композиции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узор делится вертикальной или горизонтальной прямой на две зеркальные части. Такая ось помогает быстро заметить, где расположены совпадающие элементы и как построен рисунок.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мотивы встречаются в народных орнаментах, плитке, витражах, коврах и декоративных рамках. Во всех этих случаях отражение придаёт композиции аккуратность и завершённость.
</a:t>
            </a:r>
            <a:endParaRPr lang="en-US" sz="1015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провести прямую через центр узора, противоположные элементы должны совпадать по форме и положению. Именно поэтому орнамент с осью симметрии выглядит особенно гармонично.
</a:t>
            </a:r>
            <a:endParaRPr lang="en-US" sz="9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Осевые симметрии у основных фигур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число осей симметрии зависит от строения фигуры и может быть разным даже у знакомых геометрических форм.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 — важное свойство фигуры: оно помогает различать формы и точнее описывать их геометрические особенности.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«Осевая симметрия»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осевой симметрией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ось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проводят не «на глаз», а по условию симметрии. Если она не проходит через середины соответствующих отрезков, зеркального совпадения не получится.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 — это не просто одинаковые стороны или углы. Важны именно зеркальное расположение точек и одинаковые расстояния до прямой-оси.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становится симметричной только потому, что части похожи. Нужно точное наложение при отражении, без заметных смещений и различий.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её образ должны лежать на одном перпендикуляре к оси. Если это условие нарушено, отражение построено неверно, даже при равных расстояниях.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зеркальной точки относительно оси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отражения точки относительно прямой-оси симметрии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повседневных предметах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строгая симметрия заметна у предметов с центральной формой, а у сложных изделий она часто сочетается с функциональными выступами и деталями.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 «основательнее» форма предмета, тем легче увидеть осевую симметрию; у практичных изделий она нередко частично нарушается.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«Осевая симметрия»; значения на диаграмме носят сравнительный характер.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симметрия в жизни и технике
</a:t>
            </a:r>
            <a:endParaRPr lang="en-US" sz="2982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делать предметы понятными и удобными в использовании. Равные части часто лучше распределяют массу, а форма становится более устойчивой и аккуратной.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симметричная форма нередко улучшает баланс и помогает распределять нагрузку. Это особенно важно там, где предмет должен работать надёжно и без перекосов.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мебели, эмблемах и упаковке симметрия создаёт ощущение порядка. Она делает объект заметным, запоминающимся и визуально уравновешенным.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симметрии школьники учатся аккуратно строить перпендикуляры, сравнивать расстояния и проверять соответствие фигур. Эти навыки полезны в геометрии и в черчении.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Фасад, который держит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Симметричный фасад сразу создаёт впечатление спокойствия и завершённости. Центральная ось помогает выстроить окна, двери и декоративные элементы так, чтобы здание выглядело торжественно и гармонично.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витраж как 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гербах и витражах зеркальное расположение деталей подчёркивает выразительность изображения. Левую и правую части легко сравнить, потому что они уравновешивают друг друга по форме и размеру.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панно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композициях симметрия делает рисунок собранным и ясным. Повторяющиеся элементы по обе стороны оси создают ритм, а вся работа воспринимается как единое целое.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искусстве и архитектуре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 — это зеркальное соответствие фигуры относительно прямой. При таком отражении одна часть фигуры переходит в другую без изменения формы и размеров.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симметричных точек одинаковые расстояния до оси, а отрезок между ними перпендикулярен этой прямой. Эти признаки позволяют точно проверить любое построение.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геометрию с природой, искусством и техникой. Поэтому осевую симметрию важно уметь не только узнавать, но и строить.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бывает осей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фигур число осей симметрии различается: у одних их одна или две, у других — несколько, а у круга — бесконечно много.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как способ видеть порядок в форме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показывает, как строгие геометрические правила помогают увидеть гармонию в фигурах, предметах и изображениях. Это полезное свойство учит точности, наблюдательности и умению строить.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2026-06-03T12:38:25Z</dcterms:created>
  <dcterms:modified xsi:type="dcterms:W3CDTF">2026-06-03T12:38:25Z</dcterms:modified>
</cp:coreProperties>
</file>