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Чрезвычайные ситуации техногенного характера и безопасность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опасность и действовать правильно?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знать правила техногенной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Авария может случиться внезапно — дома, в школе, на улице или в транспорте. Знание простых правил помогает не растеряться, вовремя уйти из опасной зоны и защитить себя и окружающих.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588" y="1841136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2081" y="1830853"/>
            <a:ext cx="311063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8837" y="1857883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9113" y="1830853"/>
            <a:ext cx="355500" cy="35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0956" y="1830853"/>
            <a:ext cx="311063" cy="35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относят к техногенным чрезвычайным ситуациям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48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Производственные аварии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48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заводах и других объектах возможны поломки оборудования, утечки, возгорания и выбросы опасных веществ. Такие события требуют быстрого оповещения и строгого соблюдения инструкций.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443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взрывы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8443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возникают в зданиях, на складах, в жилых домах и на предприятиях. Главную угрозу создают огонь, дым, высокая температура и разрушение конструкций.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4406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происшествия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4406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аварии на дорогах, железной дороге, в метро и на водном транспорте. Опасность связана с травмами, блокировкой движения и повреждением техники.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50368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Радиационные и химические аварии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0368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таких ЧС в воздух или на поверхность попадают опасные вещества. Опасность может быть незаметной сразу, поэтому особенно важны оповещение и средства защиты.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633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Обрушения и коммунальные аварии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633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обрушения зданий, аварии на сетях воды, тепла, газа и электричества. Они нарушают привычную жизнь и могут угрожать людям рядом.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792973"/>
            <a:ext cx="4894200" cy="31164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техногенных ЧС и их признаки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где возникает опасность, чем она угрожает и как обычно защищаются люди.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развивается ЧС, тем важнее раннее оповещение, организованная эвакуация и точное выполнение указаний служб.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МЧС России и учебные материалы ОБЗР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объекты как источник повышенной 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объекты наиболее опасны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повышенной опасности относят химические предприятия, нефтебазы, газовые хозяйства, электростанции и склады горючих материалов. Здесь сосредоточены вещества и оборудование, которые могут быстро стать источником аварии.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требуют особого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риски связаны с утечкой газа, пожаром, взрывом и выбросом токсичных веществ. При таких происшествиях особенно важны охрана территории, исправность техники и быстрая работа аварийных служб.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классификация; условная школьная выборка примеров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техногенные ЧС встречаются чаще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учебную классификацию и показывает, какие ситуации чаще обсуждаются в повседневной безопасности.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пожары и транспортные происшествия; поэтому их правила нужно знать особенно хорошо.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взрывы: причины и последствия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пожар начинается из-за неисправной проводки, перегрузки розеток, неосторожного обращения с огнём или утечки газа. Опасность быстро возрастает, если рядом есть горючие материалы.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последствия — ожоги, сильное задымление, отравление угарным газом, повреждение имущества и разрушение помещений. Иногда угроза жизни появляется уже в первые минуты происшествия.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опасен дым: он распространяется быстрее огня, ухудшает видимость и мешает дышать. Поэтому при пожаре важны немедленный выход, закрытые двери и движение к выходу без паники.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17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действий при любой техногенной ЧС
</a:t>
            </a:r>
            <a:endParaRPr lang="en-US" sz="2417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 правилах ОБЗР и рекомендациях МЧС России.
</a:t>
            </a:r>
            <a:endParaRPr lang="en-US" sz="15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025" y="1249063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32038" y="1249063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26038" y="2994478"/>
            <a:ext cx="335400" cy="26832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Сирены и другие средства оповещения подают общий сигнал, который означает: нужно немедленно включить новости и внимательно слушать дальнейшие указания.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«Внимание всем!»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Достоверными считаются сведения МЧС России, местных органов власти, служб спасения и администрации школы. Именно им нужно доверять в первую очередь.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источники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сигнала информацию передают по радио, телевидению, школьным системам оповещения, громкоговорителям и мобильным уведомлениям. Эти сообщения помогают понять, что происходит рядом.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сообщения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из мессенджеров и пересланные записи могут быть неточными или ложными. Перед тем как действовать, всегда сверяй информацию с официальным источником.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верить слухам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оповещения и достоверная информация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опасность и защита органов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авариях с аммиаком, хлором и другими опасными веществами нужно защитить дыхание, закрыть окна и двери, выключить вентиляцию и как можно быстрее уйти из заражённой зоны.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вещества могут вызывать кашель, слезотечение, раздражение и ожоги слизистых, а также затруднять дыхание. Действовать следует только по указаниям спасателей и официальных сообщений.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ОБЗР; рекомендации МЧС России.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уменьшает риск для людей при аварии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любой аварии важно не только защитить себя, но и быстро передать точную информацию спасателям.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раннее оповещение, организованный выход из опасной зоны и выполнение указаний специалистов.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9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Радиационная авария: в чём особенность опасности
</a:t>
            </a:r>
            <a:endParaRPr lang="en-US" sz="2429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защитить кожу и органы дыхания, не трогать подозрительные предметы и не выходить наружу без необходимости, чтобы не увеличить контакт с опасной зоной.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Радиацию нельзя увидеть, услышать или почувствовать по запаху, поэтому ориентироваться нужно не на внешние признаки, а на официальные сообщения и указания специалистов.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получено предупреждение, следует закрыть окна и двери, по возможности герметизировать помещение и снизить попадание воздуха с улицы, где может быть загрязнение.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можно только разрешённые продукты и воду. Любые действия при радиационной аварии выполняются строго по командам служб спасения и местных органов власти.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211938"/>
            <a:ext cx="4788300" cy="26687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9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тревожный набор школьника и семьи
</a:t>
            </a:r>
            <a:endParaRPr lang="en-US" sz="2498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МЧС России.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Минимальный набор помогает быстро покинуть опасную зону и переждать временные перебои с ресурсами.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нужен для эвакуации, ожидания помощи и автономной жизни при отключении света, воды или связи.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транспорте и на улице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сигнала взрослых или спасателей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спокойствие, не возвращайтесь к месту угрозы и выполняйте указания, пока не станет безопасно продолжать путь.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транспорте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Держитесь за поручни, не отвлекайтесь и не мешайте посадке и высадке. В метро не подходите к краю платформы и сразу слушайте объявления.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рядом с опасностью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заметили провал, дым, искрение или оборванный провод, сразу отойдите на безопасное расстояние и предупредите взрослых рядом.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пожаре в здании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поведения при обнаружении дыма или огня, основанный на правилах пожарной безопасности.
</a:t>
            </a:r>
            <a:endParaRPr lang="en-US" sz="151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нельзя играть со спичками и зажигалками, перегружать розетки, оставлять приборы без присмотра и сушить вещи на обогревателях. Эти привычки часто становятся началом пожара.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важно знать план эвакуации, держать выходы свободными и уметь быстро идти по маршруту, который показан на схеме. Огнетушитель и знак выхода должны быть заметны и исправны.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безопасность дома и в школе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ОБЗР; обобщённая школьная классификация источников техногенного риска.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техногенного риска рядом с нами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ситуации бывают не только на крупных объектах, но и в обычной квартире, школе или во дворе.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риск связан с тем, что люди ежедневно пользуются электричеством, транспортом и бытовыми приборами.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471575"/>
            <a:ext cx="84879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до приезда спасателей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01000" y="35161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Оценить безопасность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убедитесь, что рядом нет огня, дыма, проводов под напряжением или других угроз. Если опасно, не приближайтесь к пострадавшему.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29275" y="16249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Не навредить
</a:t>
            </a:r>
            <a:pPr algn="r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трогайте оборванные провода, неизвестные вещества и тяжёлые предметы, если это опасно. Ждите спасателей и выполняйте их указания.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309950" y="264307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Вызвать помощь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позвоните 112 и кратко сообщите, что случилось, где вы находитесь и сколько людей нуждаются в помощи.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572763" y="2416313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Оказать допустимую помощь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остановить небольшое кровотечение, приложить холод, охладить ожог водой и уложить человека на бок при потере сознания.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987302"/>
            <a:ext cx="4894200" cy="27277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Правила, которые снижают риск каждый день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привычки помогают избежать многих аварий и быстро сориентироваться в опасной ситуации.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соблюдать простые правила каждый день, последствия аварий становятся меньше, а правильные действия выполняются быстрее.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 России; учебные материалы ОБЗР.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знаний и спокойствия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чрезвычайные ситуации могут развиваться очень быстро, поэтому школьнику важно знать сигналы, пути эвакуации и правила действий. Спокойствие, внимание и точные шаги помогают защитить себя и других.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2026-05-21T01:59:04Z</dcterms:created>
  <dcterms:modified xsi:type="dcterms:W3CDTF">2026-05-21T01:59:04Z</dcterms:modified>
</cp:coreProperties>
</file>