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сюжет помогает сказке говорить о правде жизни точнее, чем прямое назидание.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правде: как литература показывает нравственную истину через вымысел
</a:t>
            </a:r>
            <a:endParaRPr lang="en-US" sz="282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правде в русской литературной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словесности правда понимается шире факта: это и справедливость, и совесть, и нравственный закон. Сказка сохраняет этот опыт народа и показывает, как общество различает добро и зло.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Фактическая правда отвечает на вопрос, что именно произошло в сюжете, кто что сказал и какие события последовали друг за другом.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«правда» в сказочном мире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правда показывает, кто поступил честно, кто нарушил обещание, кто проявил верность, а кто заслужил осуждение и наказание.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сказки всегда связан с восстановлением справедливости: обман разоблачается, зло получает возмездие, а нарушенное равновесие возвращается.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 ложь как главный конфликт сказки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в сказке может дать временное преимущество, но затем разрушает доверие, обнажает слабость персонажа и приводит к неизбежной расплате. Так сюжет делает обман кратким и неустойчивым.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связана с открытостью, внутренней прочностью и готовностью отвечать за свой выбор. Именно поэтому честный герой в сказке обычно проходит испытание и сохраняет нравственное превосходство.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сказок о правде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мотивы складываются в единый нравственный сюжет.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сказки — не случайный успех, а проверка характера и справедливый итог.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школьного анализа русских народных и литературных сказок
</a:t>
            </a:r>
            <a:endParaRPr lang="en-US" sz="7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63" y="1601732"/>
            <a:ext cx="397575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52017"/>
            <a:ext cx="520200" cy="416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как школа нравственного выбора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получает награду сразу: сказка проверяет его терпение, выдержку и способность пройти трудный путь до конца, не изменяя своему слову.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сказке обещание имеет вес поступка. Нарушение слова воспринимается как нравственный сбой, а верность сказанному — как признак внутренней надёжности.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героя всегда связано с риском. Сказочный сюжет показывает, что человек раскрывается не в рассуждениях, а в момент нравственного выбора.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трудности и ошибки герой постепенно становится сильнее. Сказка учит, что зрелость проявляется в умении отвечать за поступок и сохранять достоинство.
</a:t>
            </a:r>
            <a:endParaRPr lang="en-US" sz="12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 сказке часто связана со светом, чистой водой и открытой дорогой. Такие детали создают ощущение ясности, порядка и нравственной определённости.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правды и лжи в сказочной образности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лжи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обычно окружена туманом, тёмным лесом и запутанным путём. Эти образы подчеркивают скрытность, моральную неясность и риск ошибочного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73837"/>
            <a:ext cx="3287100" cy="12133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их нравственный итог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конфликт приводит к нравственному выводу и финалу.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нравственный итог важнее внешней удачи: сказка оценивает не успех, а качество выбора.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Пушкин; П. П. Ершов; М. Е. Салтыков-Щедрин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пушкинской сказке нравственный вывод рождается из самого движения сюжета. Автор не читает морали, а заставляет поступок говорить за себя и раскрывать скрытую цену выбора.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у Пушкина: нравственный смысл без прямого назидания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«Сказке о золотом петушке» нарушение обещания становится причиной расплаты. Здесь правда проявляется как неизбежность ответственности за данное слово и нарушенный долг.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«Сказке о рыбаке и рыбке» корысть разрушает равновесие и оборачивается потерей всего полученного. Сюжет убедительно показывает, что ненасытность уничтожает даже уже достигнутое.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ритм усиливают смысл: читатель сам приходит к выводу, что внешняя удача без нравственной меры оказывается непрочной и оборачивается поражением.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«Коньке-Горбунке» народный юмор сочетается с чётким нравственным порядком. Сказка делает героя сначала незаметным, но именно в испытаниях раскрывает его подлинную силу.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у Ершова: испытание добротой, честностью и смекалкой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побеждает не внешней властью, а честностью, терпением, верностью слову и умением не сломаться под давлением обстоятельств. Его успех связан с внутренней надёжностью.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Ершов показывает, что простота не равна слабости. Подлинная ценность человека обнаруживается тогда, когда он действует достойно, даже оставаясь в невыгодном положении.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приходит к правде через цепочку событий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сказочного сюжета: нарушение порядка, испытание, проверка героя, разоблачение обмана, наказание виновного, восстановление равновесия.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сказочного конфликта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обычно совпадает с моментом выбора героя или разоблачения обмана, когда исход ещё не определён.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конфликт, тем сильнее нравственный эффект развязки: облегчение воспринимается как восстановление справедливости.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русских литературных и народных сказок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правда у Салтыкова-Щедрина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Пискарь, который выбрал тесную нору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живёт так, будто каждый звук снаружи — угроза, и добровольно отказывается от широкой жизни. Замкнутое пространство становится видимым образом его страха и духовной бедности, а авторская ирония показывает бессмысленность такого существования.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как способ сказать правду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Салтыкова-Щедрина смешное не успокаивает, а обнажает. Сатирический образ заставляет увидеть, как страх, чинопочитание и пассивность превращают человека в пленника собственной осторожности и лишают его внутренней свободы.
</a:t>
            </a:r>
            <a:endParaRPr lang="en-US" sz="12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Тройное испытание в сказке усиливает ощущение закономерности и делает нравственный выбор особенно убедительным.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не украшает сюжет, а показывает, что истина проверяется временем, действием и речью героя.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поэтика русской народной сказки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сказочной правды и лжи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различаются речь, поступок и итог в сказочном мире.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 сказке действует медленнее, но приводит к прочному результату; ложь даёт краткую выгоду и неизбежно ведёт к расплате.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сюжетов русских сказок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среде сказка помогает распознавать громкие обещания, давление мнения большинства и попытки скрыть истинные мотивы за красивой формой речи.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сказки о правде остаются современными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 честности и манипуляции легко узнаются в школьных отношениях, где важно отличать искренность от показного успеха и уметь отвечать за свои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это не только литературная тема, но и способ тренировать нравственную самостоятельность: видеть последствия выбора до того, как они станут необратимыми.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ведут героя к успеху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особенно высоко ценит не разовый подвиг, а устойчивость характера, которая проявляется в повторяющихся испытаниях.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нравственные качества: честность и верность слову поддерживают победу сильнее, чем внешняя сила или удача.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русских народных и литературных сказок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память о справедливости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Нормы, которые не забываются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закрепляет простые, но важные правила: не брать чужого, не обманывать слабого, держать обещание. Эти нормы звучат как общий закон, а не частное мнение.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 от поколения к поколению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сказка рассказывается снова и снова, она превращается в часть коллективной памяти. Так общество сохраняет представление о справедливости как о ценности, нужной всем.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 сказке раскрывается не через прямое объяснение, а через конфликт, символы и развязку, поэтому нравственный смысл становится виден в самом ходе событий.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 анализа сказок о правде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может казаться удобной, но сказочный сюжет последовательно показывает её слабость: обман разрушает доверие, а временная выгода оборачивается наказанием.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Побеждает не самый сильный персонаж, а тот, кто умеет сохранять достоинство, выдержку и верность справедливости до конца испытания.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правде через историю, а не через назидание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правде соединяют вымысел и жизненный опыт, поэтому их нравственный смысл легко переносится в реальность и помогает оценивать поступки, а не только слова.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2026-05-23T21:03:51Z</dcterms:created>
  <dcterms:modified xsi:type="dcterms:W3CDTF">2026-05-23T21:03:51Z</dcterms:modified>
</cp:coreProperties>
</file>