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без цветков, влияют на экосистемы и развитие суши.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мхов, папоротников, плаунов и хвощей
</a:t>
            </a:r>
            <a:endParaRPr lang="en-US" sz="354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роль споровых растений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Споровые растения появились около 400 миллионов лет назад. Они освоили сушу, образовали древние леса и подготовили почвы для сосудистых растений, сыграв важную роль в эволюции флоры.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и жизненный цикл мхов
</a:t>
            </a:r>
            <a:endParaRPr lang="en-US" sz="2819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растения с ризоидами вместо корней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имеют незаметные стебли и листовидные пластинки, а вместо корней располагают ризоиды, которые удерживают растение на субстрате и впитывают влагу.
</a:t>
            </a:r>
            <a:endParaRPr lang="en-US" sz="1509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— доминирующая стадия развития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жизни мхи проводят в виде гаметофита — зеленого, фотосинтезирующего поколения, несущего половые органы для размножения.
</a:t>
            </a:r>
            <a:endParaRPr lang="en-US" sz="150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образуются на спорофите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Спорофит развивается на гаметофите, несёт коробочку со спорами, которые распространяются и дают начало новым мхам.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предпочитают болота, тундру, берега водоемов, где обеспечен постоянный доступ к воде и тени, необходимой для их развития.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и тенистые места — их естественная среда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болотах мхи, особенно сфагнум, накапливают растительные остатки, образуя торф — важный природный ресурс.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формировании торфяных залежей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задерживают воду в экосистемах, предохраняют почву от эрозии и создают благоприятные условия для семян других растений.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влажности и защита почвы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и роль мхов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представители мхов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Кукушкин лён — часто встречается в лесах, благодаря плотным листьям хорошо удерживает влагу.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— доминирует на болотах и имеет уникальную способность задерживать воду, формируя торфяные залежи.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Брёвнышек образует густые куртины на лугах и лесных опушках, создавая зелёный ковер.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Сфагнум используется как натуральный утеплитель и фильтрующий материал благодаря своей пористой структуре.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мхов в экосистемах и хозяйстве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Торф, образующийся из мхов, служит удобрением и вспомогательным источником топлива в некоторых регионах.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помогают поддерживать чистоту воздуха, служат биоиндикаторами экологического состояния.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сохраняют водный баланс влажных экосистем, обеспечивая устойчивость болот и лесов.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и внешнего вида папоротников
</a:t>
            </a:r>
            <a:endParaRPr lang="en-US" sz="2366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подземные стебли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обладают мощными корнями и ризомами — подземными стеблями, позволяющими быстро распространяться по почве.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крупные и рассечённые вайи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Вайи папоротников сильно рассечены, что увеличивает площадь фотосинтеза и выделяет спорангии с нижней стороны листа.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в сорусах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Спорангии группируются в сорусы под листами, где образуются споры для размножения и расселения растения.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папоротников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Взрослое растение — спорофит, производит споры на вайях. Споры прорастают в гаметофит — маленькое зеленое образование.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развивается отдельно, образует половые органы. После оплодотворения возникает новый спорофит, завершая цикл смены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Орляк обыкновенный широко распространен в России, молодые листья его съедобны и применяются в народной кухне.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Щитовник мужской ценится в медицине за лечебные свойства, используется в традиционных рецептах.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Страусник выращивается в декоративных целях за элегантный внешний вид и пышные вайи.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 папоротников и их значение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укрепляют почву, предотвращая её вымывание и создавая тенистый подлесок в лесах.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палеозойскую эпоху древовидные папоротники участвовали в образовании угольных залежей.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папоротники применяют для биологической очистки загрязненных водоемов и воздуха.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сохраняют влагу в почве и способствуют стабилизации микроклимата лесных экосистем.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хозяйственная роль папоротников
</a:t>
            </a:r>
            <a:endParaRPr lang="en-US" sz="24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Плауны: строение и местообитания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— вечнозелёные растения с длинными ползучими стеблями, покрытыми мелкими листьями, расположенными по спирали вокруг побега, придавая им компактный вид.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обитают в хвойных и смешанных лесах, предпочитая тенистые, влажные участки. Встречаются также в горных районах на высоте до 2000 метров над уровнем моря.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плаунов формируются в специализированных органах — стробилах, расположенных на верхушках побегов, что обеспечивает эффективное распространение спор ветром.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Зрелые споры очень мелкие и лёгкие, что затрудняет их прорастание; развитие гаметофита может продолжаться до десятилетия при благоприятных условиях.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плаунов способны размножаться вегетативно — отделением частей ползучих побегов, что позволяет им быстро расширять ареал обитания.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размножения плаунов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плаунов в экосистеме и культуре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Плауны укрепляют почву, предотвращая её вымывание и способствуя снижению эрозии, что важно для сохранения экосистем в лесных зонах.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листья и молодые побеги являются пищей для некоторых видов лесных животных, включая мелких млекопитающих и насекомых.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порошок спор плаунов применяли в пиротехнике для создания фейерверков, а также в медицине в качестве присыпки благодаря их абсорбирующим свойствам.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Хвощи: строение побегов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органы и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корневища хорошо развиты, обеспечивая вегетативное размножение и быстрый рост растения после повреждений, что помогает им успешно распространяться.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Членистое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имеют характерные членистые побеги, которые делятся на узлы и междоузлия. Листья очень мелкие и похожи на чешуйки, собраны в мутовки вокруг узлов.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стадия — спорофит, который выращивает на концах весенних побегов специализированные колоски — стробилы с размножающими спорами.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размножение хвощей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из стробилов распространяются ветром и проникают в подходящую влажную почву, где начинают развиваться гаметофиты.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Гаметофит у хвощей чрезвычайно мал и существует недолго, обеспечивая образование половых клеток для оплодотворения.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также вегетативным путём за счёт фрагментов корневищ, что позволяет растению быстро восстанавливаться и размножаться.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накапливают значительное количество кремния, что улучшает структуру почвы и способствует её аэрации и сохранению влаги.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медицине хвощи используются благодаря содержанию полезных минералов, а их абразивные свойства применяют для чистки посуды и полировки.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могут служить кормом для скота и действовать как биоиндикаторы, указывая на экологическое состояние почв и окружающей среды.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хвощей для природы и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6949" y="1676050"/>
            <a:ext cx="229540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споровых растений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морфологические и экологические различия мхов, папоротников, плаунов и хвощей.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приспособлена к определённым условиям, отличается строением и стратегиями размножения, что обеспечивает их выживание в разнообразных экосистемах.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по ботанике,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представителей по экосистемам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создают специфические болота, а папоротники преобладают в густых лесах, создавая влажный микроклимат.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экологическую специализацию каждой группы по условиям среды и роли в формировании биотопов.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наблюдения ботаников, 2022 год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жизненный цикл споровых растений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развития от спорофита к спорофиту у мхов, папоротников, плаунов и хвощей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споровых растений в природе и жизни человека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Мхи, папоротники, плауны и хвощи имеют важное экологическое и экономическое значение, формируя экосистемы, поддерживая биологическое разнообразие и служа ресурсом в медицине, сельском хозяйстве и культуре.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2026-05-08T12:18:39Z</dcterms:created>
  <dcterms:modified xsi:type="dcterms:W3CDTF">2026-05-08T12:18:39Z</dcterms:modified>
</cp:coreProperties>
</file>