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голосеменных растений: основные темы и значение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древние растения с уникальными способами размножения и значимой ролью в природе.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голосеменных и их роль в 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появились 300 млн лет назад и стали ведущими растениями многих эпох. Они обеспечили освоение разнообразных сред и влияют на современную экосистему.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голосеменных и их представители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Сосновые — самый многочисленный класс, включающий сосны, ели, пихты и лиственницы, занимают обширные территории в умеренном климате.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— редкие растения, обитающие преимущественно в тропических зонах, сохранившие архаичные признаки древних голосеменных.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Гинкговые представлены единственным видом — гинкго билоба, сохранившимся с древности и обладающим характерными веерными листьями.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голосеменных растений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Ветви, листья и шишки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покрыты иглообразными или чешуйчатыми листьями, а шишки служат органами размножения, бывают мужскими и женскими.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ствол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обладают мощной корневой системой и древесным стволом, который поддерживает крону и обеспечивает транспорт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размножения: мужские и женские шишки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мелкие, образуют пыльцу и располагаются на верхушках побегов для легкого распространения ветром.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 крупнее, состоят из семенных чешуй, в которых располагаются семязачатки, обеспечивая образование семян.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размерах и структуре шишек способствует перекрестному опылению и богатому генетическому разнообразию.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за счет переноса пыльцы ветром с мужских шишек на женские, что гарантирует выживаемость потомства.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спор и семян голосеменных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спор и семян заключаются в размерах, запасах веществ и способах распространения.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обладают сложной структурой и лучше защищены, что обеспечивает их успешное прорастание и распространение.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пыльцы и процесс её образования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сосны зерна пыльцы снабжены двумя воздушными пузырями, увеличивающими дальность перемещения на значительные расстояния.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формируется в мешках мужских шишек, состоит из зерен, покрытых оболочкой с воздушными мешками для облегчения переноса ветром.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голосеменных: роли ветра и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пыльца у голосеменных переносится ветром, тогда как опыление животными встречается крайне редко, менее 2%.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основной фактор опыления, обеспечивающий массовое и эффективное опыление голосеменных.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полового процесса голосеменных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Пыльцевое зерно попадает на семязачаток женской шишки, где начинается развитие пыльцевой трубки, не требующей воды.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Пыльцевая трубка доставляет сперматозоиды к яйцеклетке, обеспечивая оплодотворение внутри шишки.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приводит к формированию семени, завершая процесс полового размножения голосеменных.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голосеменных: этапы размножения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цикла, демонстрирующая основные стадии размножения голосеменных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семени и его строение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семени из оплодотворённого семязачатка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формируется после оплодотворения семязачатка в женской шишке. В зародыше закладываются будущие органы растения, а вокруг него накапливаются питательные вещества для поддержки роста при прорастании.
</a:t>
            </a:r>
            <a:endParaRPr lang="en-US" sz="835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семени голосеменных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покрыто плотной кожурой, защищающей внутренности от повреждений и высыхания. Внутри находится эндосперм — питательный запас — и зародыш, который при благоприятных условиях способно прорасти в новое растение.
</a:t>
            </a:r>
            <a:endParaRPr lang="en-US" sz="8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в природе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голосеменных имеют семена с крыловидными придатками, которые ветер легко переносит на значительные расстояния, что способствует распространению видов в лесах.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распространяются с помощью животных: например, кедровые орешки поедаются белками, которые затем разбрасывают их в новых местах.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семена голосеменных способны преодолевать десятки метров, обеспечивая естественное восстановление и расширение лесных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прорастания семян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прорастания семян необходима оптимальная влажность почвы, которая активирует внутренние процессы и обеспечивает воду для зародыша.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температура создает благоприятные условия для развития корневой системы и ростка, а свет стимулирует дальнейший фотосинтез и рост растения.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оболочка семени защищает его до наступления этих условий, а проросток сначала формирует корень, затем развивается надземная часть.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молодых растений для выживания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 и смоляные каналы помогают растениям противостоять насекомым-вредителям и болезням, обеспечивая дополнительную защиту на ранних этапах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побеги голосеменных покрыты плотной кожицей, которая защищает от потери влаги, а хвоя снижает испарение благодаря восковому налету и узкой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функция размножения голосеменных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голосеменных способствует восстановлению лесных массивов после природных и антропогенных воздействий, поддерживая структуру экосистем.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из голосеменных улучшают качество воздуха за счёт поглощения углекислого газа и выделения кислорода, что особенно важно в северных регионах.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такие леса стабилизируют климат и предотвращают эрозию почв благодаря своей корневой системе и плотному покрову.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служат пищей для многих лесных животных, обеспечивая важный элемент пищевой цепи в экосистемах.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 разных экосистемах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ареальное распространение голосеменных связано с северными и горными экосистемами, что влияет на климатические процессы планеты.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ключевую экологическую роль голосеменных в формировании и поддержании крупнейших лесных зон Земли.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отчёт по биоразнообразию,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и хозяйственное значение голосеменных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хвойных пород широко используется в строительстве, производстве мебели и при изготовлении бумаги благодаря прочности и доступности материала.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голосеменных применяются в химической и медицинской промышленности для производства лаков, клеёв и фармацевтических препаратов.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Кедровые орехи ценятся как питательный продукт, используемый в кулинарии и при изготовлении пищевых добавок.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голосеменных и меры их охраны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и природных катастроф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и частые пожары глубоко сокращают популяции голосеменных. Особую опасность представляют вредители, такие как короеды и шелкопряды, активно уничтожающие деревья.
</a:t>
            </a:r>
            <a:endParaRPr lang="en-US" sz="93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восстановление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защитных лесных зон помогает сохранять редкие виды голосеменных. Активное лесовосстановление и экологическое просвещение общества снижают угрозы вымиранию.
</a:t>
            </a:r>
            <a:endParaRPr lang="en-US" sz="10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представители голосеменных: удивительные факты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билоба — древнейшее дерево, живущее до 2500 лет и обладающее высокой устойчивостью к загрязнениям и радиации.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американская — самое высокое дерево на Земле, достигающее 115 метров, с возрастом более тысячи лет.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Саговники считаются живыми ископаемыми, отдельные экземпляры которых насчитывают около 1000 лет и сохраняют древние черты.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размножения голосеменных растений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процессов размножения голосеменных важно для поддержания экосистем и устойчивого использования природных ресурсов в будущем поколении.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2026-05-08T16:41:07Z</dcterms:created>
  <dcterms:modified xsi:type="dcterms:W3CDTF">2026-05-08T16:41:07Z</dcterms:modified>
</cp:coreProperties>
</file>