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 системе наук: язык жизни и основа современного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жизнь от молекулы до биосферы и связывает науки.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биологии вы изучите строение и функции организмов, наследственность, эволюцию и экосистемы. Этот курс помогает понять здоровье человека, разнообразие жизни и научные основы современных технологий.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от клетки до биосферы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353" y="0"/>
            <a:ext cx="29534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 предмет биологии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биологии — все живые организмы, их группы и сообщества. Это растения, животные, грибы, микроорганизмы и человек как часть живой природы.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биологии — строение, функционирование, развитие, размножение, наследственность, изменчивость и приспособленность живого. Наука ищет общие принципы, которые объясняют эти процессы.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рассматривает живое как иерархию взаимосвязанных уровней. Каждый уровень имеет собственные свойства, которые нельзя полностью объяснить только особенностями отдельных частей.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к 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жизни начинается с молекул и клеток и продолжается до популяций, экосистем и биосферы. Такой подход позволяет увидеть живую природу как единое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организации живого имеет собственные элементы, связи и закономерности.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сложнее свойства системы и тем заметнее взаимодействие её 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971" y="1285750"/>
            <a:ext cx="3801708" cy="287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химия и физика: единая основа для объяснения жизни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белки, липиды, углеводы, нуклеиновые кислоты и ферменты. Эти вещества определяют строение клеток, обмен веществ и особенности работы живых 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помогает понять диффузию, осмос, электрические явления в нервной системе, движение органов и передачу энергии. Без этих законов невозможно объяснить жизнедеятельность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фотосинтез и другие процессы обмена веществ подчиняются химическим законам и энергетическим превращениям. Именно поэтому биология тесно связана с химией и физикой.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раздел биологии решает собственные задачи и помогает в конкретной сфере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разделы биологии взаимосвязаны: вместе они поддерживают медицину, сельское хозяйство, охрану природы и развитие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школьному курсу биологии; схема носит качественный характер без количественных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 и их практическое значение
</a:t>
            </a:r>
            <a:endParaRPr lang="en-US" sz="243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биологии с медициной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Анатомия, физиология и генетика помогают врачам точнее определять причины болезней, включая наследственные нарушения и отклонения в работе органов.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 иммунитет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 иммунология объясняют, как распространяются инфекции, как организм защищается от них и почему важны вакцины и профилактика.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генома открыло путь к персонализированной медицине: лечение и профилактику можно подбирать с учётом наследственных особенностей пациента.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Эпидемиология показывает, как биологические знания помогают отслеживать распространение болезней, оценивать риски и принимать меры общественного здравоохранения.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химия: молекулярная основа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pH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Кислотно-щелочной баланс важен для активности ферментов. Даже небольшие изменения pH могут ускорять или замедлять биохимические реакции в 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объясняет, из каких веществ построены живые клетки, как ведут себя вода, ионы, кислоты и основания, и почему среда влияет на работу клеточных структур.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Окислительно-восстановительные реакции лежат в основе клеточного дыхания и фотосинтеза. Они обеспечивают превращение энергии, необходимой для 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сведения о строении организма, РНК участвует в синтезе белка, а АТФ служит универсальным источником энергии для клеточных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открыл клетку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микроскопические наблюдения изменили представление о живой природе: стало ясно, что ткани и органы состоят из клеток. С этого началась современная клеточная биология, а микроскопия до сих пор остаётся одним из главных способов изучения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можно измерить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Электрофизиологические методы позволяют фиксировать работу нервной и мышечной ткани по электрическим сигналам. Они помогают понять, как возникает и передаётся импульс, почему сокращается мышца и как организм реагирует на раздражение.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видит изнутри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 МРТ используют физические принципы для изучения состава тканей и строения внутренних органов. Благодаря этим методам врачи получают точные данные без хирургического вмешательства и могут раньше обнаруживать заболевания.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физика: методы изучения живых систем
</a:t>
            </a:r>
            <a:endParaRPr lang="en-US" sz="27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биологическое исследование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общую логику научного метода в школьной биологии.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расчётов с экспериментом показывает, верна ли гипотеза. Так биология получает обоснованные выводы, которые можно использовать в медицине, экологии и селекции.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данных создают математические модели роста популяций, распространения инфекций и наследования признаков. Модель позволяет проверить, насколько теория соответствует реальным наблюдениям.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биологическом опыте сначала фиксируют признаки: число особей, рост растений, частоту симптомов, размеры клеток. Без точного подсчёта невозможно перейти от наблюдения к объективному анализу.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используют проценты, средние значения, таблицы и диаграммы. Статистика помогает убрать случайные колебания и увидеть устойчивые закономерности, а не единичные отклонения.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статистика в биологии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переходят в практику через диагностику, контроль среды и создание новых технологий. Чем сложнее задача, тем теснее сотрудничество с другими науками.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биология даёт там, где требуется работа с живыми системами, данными и молекулярными механизмами. Это делает её основой прикладных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темам школьного курса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 прикладных сферах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как результат междисциплинарности
</a:t>
            </a:r>
            <a:endParaRPr lang="en-US" sz="2745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применяются в пищевой, текстильной и химической промышленности, потому что ускоряют реакции при мягких условиях. Это снижает энергозатраты и уменьшает количество вредных отходов.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вакцины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получать инсулин, вакцины и другие биопрепараты с помощью клеток и микроорганизмов. Такой подход повышает точность производства и делает лечение более доступным.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 перенос генов дают возможность создавать организмы с полезными свойствами, в том числе для медицины и сельского хозяйства. Здесь особенно важны контроль и биологическая безопасность.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использует живые организмы для очистки почв и воды от загрязнений. Этот метод показывает, как знания о клетках, ферментах и экосистемах помогают восстанавливать окружающую среду.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373063"/>
            <a:ext cx="6783000" cy="16259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решает свою исследовательскую задачу и часто используется вместе с другими.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биологии дополняют друг друга: одни фиксируют факты, другие проверяют объяснения и помогают делать выводы о закономерностях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естественнонаучные методы исследования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биологии и их задачи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экологии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изучает, как организмы связаны друг с другом и со средой обитания. Это помогает понять, почему изменение одного элемента экосистемы влияет на её устойчивость.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оценивают состояние воздуха, воды и почв, выявляют источники загрязнения и помогают выбирать меры по снижению ущерба для живых организмов и человека.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связана с климатологией и географией, потому что изменение климата влияет на ареалы видов, миграции и сохранение биоразнообразия в разных природных зонах.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знания нужны для устойчивого развития: они помогают использовать ресурсы без разрушения экосистем, сохранять редкие виды и восстанавливать нарушенные природные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объединяющая идея биологии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за существование выживают и оставляют потомство особи с более полезными признаками. Так постепенно формируются приспособления, повышающие успешность вида в конкретных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изменчивость создаёт различия между особями одного вида. Наследуемые изменения становятся материалом для отбора и объясняют, почему живые организмы не остаются неизменными.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идеи помогают понимать устойчивость паразитов, появление устойчивости к антибиотикам и историю происхождения видов. Это делает теорию важной не только для науки, но и для медицины.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научная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 объединяет палеонтологию, сравнительную анатомию, эмбриологию, генетику и молекулярную биологию. Благодаря этому происхождение многообразия жизни рассматривается как целостный процесс.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показывает, как новые приборы и идеи постепенно расширяли границы знания: от описания живой природы к изучению молекул, генома и сложных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 шло от наблюдения к эксперименту и молекулярному анализу. Каждый этап делал объяснение жизни точнее, глубже и практичнее.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биологии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глобальные проблемы современности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создавать устойчивые сорта и породы, повышать урожайность и защищать растения от вредителей. Это особенно важно при росте населения и изменении климата.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эпидемиями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микроорганизмов, иммунитета и путей передачи инфекций лежит в основе вакцинации, диагностики и профилактики. Без этих знаний невозможно эффективно контролировать распространение болезней.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позволяют охранять редкие виды, поддерживать биоразнообразие и оценивать состояние экосистем. Это необходимо для сохранения природного равновесия и ресурсов будущих поколений.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биологии разрабатывают способы очистки почв, воды и промышленных площадок, а также восстановления нарушенных экосистем. Такие решения напрямую влияют на качество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науки расширяют возможности биологии и делают её выводы более точными и применимыми.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развивается в тесной связи с другими науками: одни дают объяснение механизмам, другие — инструменты анализа, измерения и прогнозирования.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характер естественных наук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смежные науки: примеры взаимодействия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 — язык понимания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объединяет знания о жизни от молекулы до биосферы и связывает естественные, точные и прикладные науки. Именно она помогает человеку понимать себя, природу и последствия своих решений.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2026-06-01T16:34:35Z</dcterms:created>
  <dcterms:modified xsi:type="dcterms:W3CDTF">2026-06-01T16:34:35Z</dcterms:modified>
</cp:coreProperties>
</file>