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раскрывает смысл территории через ее положение.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тема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территорию, мало знать ее название. Важно увидеть, где она расположена, кто рядом и какие природные условия на нее влияют.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географическое положение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территории помогает объяснить, почему в одних местах зима длиннее, а в других мягче. На климат влияют широта, близость океана и особенности рельефа.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 соседями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соседей важна для дорог, торговли и контактов. Чем удобнее положение относительно путей сообщения, тем проще связать территорию с другими районами и странами.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доступность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Районы у моря обычно имеют больше вариантов перевозок и обмена товарами. Удаленные территории чаще опираются на сухопутные маршруты и зависят от природных преград.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положения помогает оценить условия жизни, освоение территории и хозяйственную деятельность. Это особенно важно при сравнении разных стран, областей и городов.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термина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окружением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 только точка на карте, но и связь с окружающим пространством: океанами, материками, соседними государствами и природными объектами, которые влияют на жизнь людей.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на Земле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территории описывают через ее место относительно экватора, полюсов и нулевого меридиана. Так становится понятнее, где она находится на Земле.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школьной географии важно видеть, какие природные условия связаны с положением: тепло, влажность, сезонность и особенности рельефа.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может быть расположена удобно или изолированно. Это отражается на транспорте, обмене, контактах с соседями и хозяйственном развитии.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подхода к описанию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1625" y="1261124"/>
            <a:ext cx="40512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Абсолютное положение дает точный адрес территории на глобусе или карте. Его определяют по широте и долготе, чтобы безошибочно найти нужную точку.
</a:t>
            </a:r>
            <a:endParaRPr lang="en-US" sz="1460" dirty="0"/>
          </a:p>
        </p:txBody>
      </p:sp>
      <p:sp>
        <p:nvSpPr>
          <p:cNvPr id="8" name="Text 3"/>
          <p:cNvSpPr txBox="1"/>
          <p:nvPr/>
        </p:nvSpPr>
        <p:spPr>
          <a:xfrm>
            <a:off x="4831181" y="1261124"/>
            <a:ext cx="40512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Относительное положение показывает, с чем территория соседствует и как она связана с окружающими объектами. Оно помогает понять удобство путей, границы и природные связи.
</a:t>
            </a:r>
            <a:endParaRPr lang="en-US" sz="146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6625" y="1789450"/>
            <a:ext cx="17955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0200" y="1789450"/>
            <a:ext cx="239400" cy="23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1131450" y="2348150"/>
            <a:ext cx="32376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показывает, насколько место удалено от экватора к северу или югу. По ней можно понять, в каком полушарии находится объект и насколько он получает солнечного тепла.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774950" y="2348150"/>
            <a:ext cx="32376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Долгота указывает положение к востоку или западу от нулевого меридиана. Вместе с широтой она задает точные координаты, по которым находят объект на карте и глобусе.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ориентиры
</a:t>
            </a:r>
            <a:endParaRPr lang="en-US" sz="2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поиска на карте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поиска объекта по координатам на карте или глобусе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Полушария и тепловые пояса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показано, что удаление от экватора обычно связано с меньшим количеством тепла и более выраженной сезонностью.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экватора, тем меньше тепла получает территория, поэтому сезоны становятся более контрастными.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 школьной классификации тепловых поясов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света и ориентация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на карте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света помогают быстро определить, где находится объект: выше, ниже, левее или правее другого объекта. Без этого трудно читать карту, план города и схему местности.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сторонам света легче описывать движение: к северу, к югу, на запад или восток. Это делает маршрут понятным и помогает не перепутать направление.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условных 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картах и планах условные знаки часто привязаны к ориентирам. Если знать стороны света, проще понять, где находится река, дорога, парк или граница района.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света нужны не только на уроке географии. Они помогают в путешествии, на местности и даже при объяснении расположения объектов в своем городе.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географии это удобно: один вопрос о точных координатах, другой — о связях и соседях.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8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вопроса
</a:t>
            </a:r>
            <a:endParaRPr lang="en-US" sz="6884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описать территорию полно и без путаницы.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примера влияния морей и океанов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Гавань, которая соединяет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Портовый город живет в ритме причалов: сюда приходят суда, грузы и новые маршруты. Через море легче связать разные страны, поэтому вокруг гавани быстрее развиваются торговля и услуги.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климат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побережья воздух обычно влажнее, а погода меняется мягче, чем в глубине материка. Морская близость влияет на облачность, количество осадков и даже на то, как ощущается летняя жара.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без выхода к морю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моря нет, дорога к внешнему миру часто длиннее. Для торговли и перевозок важнее соседние государства, железные дороги и сухопутные переходы, поэтому связь с окружающими территориями особенно ценна.
</a:t>
            </a:r>
            <a:endParaRPr lang="en-US" sz="10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положение влияет на природу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получает больше тепла у экватора и меньше — ближе к полюсам. Это задает общий климатический фон, но пока еще не объясняет все различия.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 воздух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океана смягчает жару и морозы, а удаленность от него усиливает контрасты сезонов. Морские воздушные массы приносят больше влаги и осадков.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 условия влияет высота местности: в горах температура обычно ниже, чем на равнинах. Поэтому одинаковая широта не всегда означает одинаковую погоду.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ветры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ветры завершают картину: они могут задерживать облака, менять направление воздушных потоков и создавать разные условия на соседних территориях.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1414670"/>
            <a:ext cx="233700" cy="1869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5906" y="1405400"/>
            <a:ext cx="231188" cy="205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выгодное положение в хозяйстве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Перевозки и снабжение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рядом с крупными дорогами и узлами обмена быстрее получает товары, технологии и инвестиции. Такое положение упрощает перевозки и делает рынок доступнее.
</a:t>
            </a:r>
            <a:endParaRPr lang="en-US" sz="1137" dirty="0"/>
          </a:p>
        </p:txBody>
      </p:sp>
      <p:sp>
        <p:nvSpPr>
          <p:cNvPr id="8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узел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через территорию проходят важные маршруты, она становится узлом связи между соседними районами и странами. Тогда возрастает значение складов, вокзалов и логистики.
</a:t>
            </a:r>
            <a:endParaRPr lang="en-US" sz="1137" dirty="0"/>
          </a:p>
        </p:txBody>
      </p:sp>
      <p:sp>
        <p:nvSpPr>
          <p:cNvPr id="9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Сбыт и 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Поблизости от больших рынков производителю легче продавать продукцию и находить покупателей. Это усиливает торговые связи и помогает развивать местное хозяйство.
</a:t>
            </a:r>
            <a:endParaRPr lang="en-US" sz="113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границы влияют на жизнь территорий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1408292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и обмен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страны могут торговать, открывать пункты перехода и развивать общие проекты. Чем спокойнее граница, тем легче людям, товарам и транспорту пересекать ее.
</a:t>
            </a:r>
            <a:endParaRPr lang="en-US" sz="1260" dirty="0"/>
          </a:p>
        </p:txBody>
      </p:sp>
      <p:sp>
        <p:nvSpPr>
          <p:cNvPr id="9" name="Text 3"/>
          <p:cNvSpPr txBox="1"/>
          <p:nvPr/>
        </p:nvSpPr>
        <p:spPr>
          <a:xfrm>
            <a:off x="3170536" y="1408292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дороги и перевалы часто используются совместно, даже если они проходят по границе. Это помогает связывать регионы и делает приграничные территории особенно важными.
</a:t>
            </a:r>
            <a:endParaRPr lang="en-US" sz="1260" dirty="0"/>
          </a:p>
        </p:txBody>
      </p:sp>
      <p:sp>
        <p:nvSpPr>
          <p:cNvPr id="10" name="Text 4"/>
          <p:cNvSpPr txBox="1"/>
          <p:nvPr/>
        </p:nvSpPr>
        <p:spPr>
          <a:xfrm>
            <a:off x="6079453" y="1408280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и 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не только разделяет, но и показывает, где возможен диалог. От политического положения зависят безопасность, сотрудничество и удобство международных связей.
</a:t>
            </a:r>
            <a:endParaRPr lang="en-US" sz="126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описания на разных уровнях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описании территории нужно учитывать масштаб: один и тот же объект на уровне города, области и страны выглядит по-разному. Важные признаки меняются вместе с размером территории.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масштаб, тем больше роль соседей, границ и положения в мире; чем меньше масштаб, тем важнее местные объекты и маршруты.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географии, тема «Географическое положение»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описания географического положения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 пропустить важные признаки положения территории.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умения читать карту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помогает отработать чтение координат и составление краткого вывода. Ответ должен показать, как точка находится на карте и что можно сказать о ее положении относительно крупных линий и объектов.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ответ всегда включает координаты и короткое описание положения относительно экватора, меридиана и ближайших объектов.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задание по теме «Географическое положение»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черты положения России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севера к югу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 России тянется через несколько природных зон — от северных холодных районов до более мягких южных. Поэтому на одной карте видно сразу много разных ландшафтов, а путь между ними занимает очень много времени.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Европой и Азией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расположена сразу в двух частях света, поэтому ее положение удобно рассматривать и как европейское, и как азиатское. Это влияет на транспортные связи, направления движения и разнообразие соседей.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как связь с миром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нескольким морям делает связи с внешним миром разнообразнее. Морские порты помогают перевозить грузы, а прибрежные районы получают дополнительные возможности для торговли и обмена.
</a:t>
            </a:r>
            <a:endParaRPr lang="en-US" sz="10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8025" y="1789450"/>
            <a:ext cx="17955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100" y="1798083"/>
            <a:ext cx="249900" cy="22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0500" y="1789450"/>
            <a:ext cx="17955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хороший ответ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ориентир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назовите, где находится территория в целом: на материке, в стране или в части страны. Это задает общий контекст и помогает слушателю сразу представить объект.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привязка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укажите координаты и полушария. Так описание становится точным, а место можно легко найти на карте или глобусе без лишних догадок.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Окружение и 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перечислите соседей, моря, горы и другие важные объекты. Эти признаки показывают связи территории с окружающим пространством.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сделайте вывод: как положение влияет на климат, транспорт, хозяйство и жизнь людей. Так абзац будет не только полным, но и осмысленным.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в жизни и на карте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помогает понять территорию как часть мира: где она находится, с кем связана и как это отражается на природе и жизни людей. Попробуйте описать свою местность по плану из урока.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2026-07-26T21:52:33Z</dcterms:created>
  <dcterms:modified xsi:type="dcterms:W3CDTF">2026-07-26T21:52:33Z</dcterms:modified>
</cp:coreProperties>
</file>