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уравнения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 найти неизвестное и проверить ответ.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уравнений помогают находить неизвестные в задачах на цену, количество, время и расстояние, а также учат переходить от вычислений к решению алгебраических задач.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корни уравнений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уравнением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34476" y="2406651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равенства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всегда содержит знак равенства, поэтому его левая и правая части должны соответствовать друг другу при одном и том же значении неизвестного.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2621044" y="3383805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уравнении есть переменная — чаще всего x, но иногда и другая буква. Именно её значение нужно найти, чтобы равенство стало верным.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907613" y="4360959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уравнениям относятся записи вида x + 7 = 15, 3x = 21 и 2x — 5 = 9. Они показывают, что неизвестное может входить в разные выражения.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7194181" y="5338115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уравнения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описывает не просто пример вычисления, а поиск числа, которое делает обе части одинаковыми. Поэтому важно понимать не только ответ, но и условие его верности.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 — это число, которое делает уравнение истинным после подстановки.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 уравнения x + 4 = 12, потому что равенство становится верным.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алгебры 7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корня на простом примере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21312" y="2406649"/>
            <a:ext cx="3393152" cy="16152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уравнения 2x + 3 = 11 подставим x = 4. Получаем 2·4 + 3 = 11, значит, это значение действительно подходит.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33395" y="2406649"/>
            <a:ext cx="3393152" cy="16152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вариант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взять x = 5, получится 2·5 + 3 = 13. Такое равенство уже не совпадает с правой частью, поэтому ответ неверен.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445481" y="2406649"/>
            <a:ext cx="3393152" cy="16152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показывает, действительно ли найденное число является корнем. Она помогает заметить ошибку даже тогда, когда решение кажется правильным.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корня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решения линейных уравнений в 7 классе.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Равносильные преобразования уравнений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1282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обеим частям прибавить или вычесть одно и то же число, равенство сохранится. Это помогает убрать свободные числа и приблизить уравнение к удобному виду.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302358" y="291282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и 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части можно умножить или разделить на одно и то же ненулевое число. Так находят значение переменной в уравнениях с коэффициентом или дробью.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82633" y="382939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скобок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записи есть скобки, их раскрывают по правилам умножения. После этого уравнение становится короче и проще для дальнейших действий.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22075" y="503372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Приведение подобных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слагаемые объединяют, чтобы сократить число одинаковых членов. Это не меняет корни, но делает вычисления заметно удобнее.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302358" y="503372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таких преобразований — не менять множество решений. Если действия выполнены правильно, найденный корень остаётся тем же, что и в исходном уравнении.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уравнения могут приводить к разным итогам, поэтому важно смотреть не только на вычисления, но и на вид полученного равенства.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решения зависит от результата преобразований: остаётся одно значение, получается тождество или возникает противоречие.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алгебры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корней может иметь уравнение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562224"/>
            <a:ext cx="7101300" cy="17335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уравнений и их корни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проверка подтверждает найденный ответ в типовых заданиях.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подстановка даёт верное равенство, значит, найденные значения действительно являются корнями.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задания школьного курса алгебры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335" y="2511713"/>
            <a:ext cx="424462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3802" y="2511713"/>
            <a:ext cx="424462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5653" y="4753825"/>
            <a:ext cx="363825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63802" y="4753825"/>
            <a:ext cx="424462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неизвестному прибавили число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корень, выполняют обратное действие — вычитание. Например, из уравнения x + 7 = 19 получают x = 12, потому что нужно убрать прибавленное число.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неизвестного вычли число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тоже помогает обратное действие: к результату прибавляют вычтенное число. В уравнении x — 5 = 12 получаем x = 17.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Неизвестное умножили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число умножили на неизвестное, корень находят делением. В уравнении 4x = 28 нужно разделить 28 на 4, чтобы получить x = 7.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Неизвестное разделили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неизвестное делят на число, для поиска корня применяют умножение. В уравнении x / 3 = 9 нужно умножить 9 на 3, поэтому x = 27.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с одним действием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929864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Начинают с упрощения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смотрят на запись уравнения и убирают лишние действия: раскрывают скобки, приводят подобные слагаемые или сокращают выражение, если это возможно. Так решение становится короче и понятнее.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889285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 равенство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преобразование выполняют одинаково в обеих частях уравнения. Это важно, потому что только тогда меняется форма записи, а не сам смысл равенства и набор его корней.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929864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Находят переменную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упрощения переходят к уравнению с одним неизвестным. Затем используют обратные действия, чтобы выразить переменную, и получают значение, которое нужно проверить в исходной записи.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889285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шаг — подстановка найденного числа в исходное уравнение. Проверка помогает убедиться, что ни на одном этапе не допущена ошибка, особенно в заданиях со скобками и несколькими действиями.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22075" y="355600"/>
            <a:ext cx="11616558" cy="1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с несколькими действиями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нахождении корня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изменили не везде
</a:t>
            </a:r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переносит число в другую часть уравнения и забывает изменить знак. В результате появляется неверная запись, хотя правило равносильного преобразования выполнено не полностью. На схеме это удобно показать красным и зелёным цветом.
</a:t>
            </a:r>
            <a:endParaRPr lang="en-US" sz="1602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остались без внимания
</a:t>
            </a:r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частая ошибка — пропуск раскрытия скобок, когда внутри есть сложение или вычитание. Тогда дальнейшие вычисления идут уже по неверному выражению. Правильный ход решения должен начинаться с аккуратной работы со скобками.
</a:t>
            </a:r>
            <a:endParaRPr lang="en-US" sz="1602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Проверку пропустили
</a:t>
            </a:r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верный на вид ответ может оказаться ошибочным, если где-то допущена неточность в вычислениях. Поэтому подстановка в исходное уравнение обязательна: она быстро показывает, верно ли найден корень и можно ли доверять решению.
</a:t>
            </a:r>
            <a:endParaRPr lang="en-US" sz="16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операций в записи, тем внимательнее нужно следить за равенством и порядком действий. Принцип решения при этом не меняется.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Усложнение связано не с новой идеей, а с количеством шагов и аккуратностью вычислений.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алгебры 7 класса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усложняются уравнения в 7 классе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40475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Выявление 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равенство не выполняется, решение нужно пересмотреть с предыдущего шага. Проверка помогает быстро заметить неверный знак, ошибку в раскрытии скобок или делении.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322400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находит предполагаемое значение переменной. На этом этапе ответ ещё не считается окончательным, потому что в вычислениях легко допустить неточность.
</a:t>
            </a:r>
            <a:endParaRPr lang="en-US" sz="1900" dirty="0"/>
          </a:p>
        </p:txBody>
      </p:sp>
      <p:sp>
        <p:nvSpPr>
          <p:cNvPr id="8" name="Text 2"/>
          <p:cNvSpPr txBox="1"/>
          <p:nvPr/>
        </p:nvSpPr>
        <p:spPr>
          <a:xfrm>
            <a:off x="4191600" y="4872250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в исходное уравнение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найденное число подставляют вместо переменной в исходную запись. Если обе части становятся равными, корень найден верно и можно переходить дальше.
</a:t>
            </a:r>
            <a:endParaRPr lang="en-US" sz="1900" dirty="0"/>
          </a:p>
        </p:txBody>
      </p:sp>
      <p:sp>
        <p:nvSpPr>
          <p:cNvPr id="9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проверка ответа обязательна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результат преобразований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 виду полученного равенства определить число корней уравнения после преобразований.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линейного уравнения чаще всего находят одну такую точку на графике, и её абсцисса показывает значение корня.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с осью x обычно соответствует одному корню линейного уравнения.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«Уравнения и графики» в курсе алгебры 7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полезны в разных ситуациях: один быстрее, другой надёжнее, а третий подходит почти для любых школьных уравнений.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метода зависит от вида уравнения: от короткого примера до записи со скобками и несколькими шагами.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оценка по материалам школьного курса алгебры 7 класса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нахождения корня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уравнения в жизни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34476" y="2406651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и цена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известна общая стоимость нескольких одинаковых предметов, можно составить уравнение и найти цену одного предмета. Так решают задачи про тетради, ручки, билеты и другие покупки.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2621044" y="3383805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расстояние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о движении уравнение помогает найти время, скорость или путь, если один из данных неизвестен. Это делает условие понятным и переводит его в точный расчёт.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907613" y="4360959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деталей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подсчёте одинаковых деталей, упаковок или страниц неизвестное количество удобно обозначить буквой. Тогда корень уравнения показывает, сколько единиц действительно было в условии.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7194181" y="5338115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часто используют в задачах про возраст, когда нужно сравнить годы разных людей. По найденному корню легко понять, сколько лет было или будет в нужный момент.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205860"/>
            <a:ext cx="6463500" cy="157785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напоминает основные понятия, с которыми нужно работать при решении уравнений в 7 классе.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 — различать само уравнение, его корень и проверку; именно это помогает не терять ошибку в решении.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математики, 7 класс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 теме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о корнях уравнений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уравнения показывает, при каком значении неизвестного равенство становится верным. Чтобы его найти, нужно преобразовывать уравнение аккуратно и обязательно проверять полученный ответ.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2026-05-29T23:35:32Z</dcterms:created>
  <dcterms:modified xsi:type="dcterms:W3CDTF">2026-05-29T23:35:32Z</dcterms:modified>
</cp:coreProperties>
</file>