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 на взрывопожароопасных объектах экономики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хранятся горючие вещества, опасность развивается быстрее всего.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каждому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объекты есть рядом с домами, дорогами и предприятиями. Авария на них затрагивает не только работников, но и жителей, транспорт, воздух и воду, поэтому понимать риски важно всем.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объект взрывопожароопасным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пожара или взрыва нужны три условия: горючее вещество, кислород и источник зажигания. Если хотя бы одного звена нет, опасная реакция не начнётся.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утечки газа, пары топлива, скопление пыли и перегрев оборудования. В таких условиях даже небольшая искра, трение или открытое пламя могут стать причиной аварии.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закрытых помещениях, резервуарах и трубопроводах горючие смеси накапливаются быстрее, чем на улице. Поэтому здесь важно вовремя замечать запах, шум утечки и неисправности.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8063" y="1611696"/>
            <a:ext cx="4935520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взрывопожароопасных объектов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объекты опасны по-своему: риск зависит от вещества, его состояния и условий хранения.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вещество испаряется, смешивается с воздухом или образует пыль, тем выше риск пожара и взрыва.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утечка в резервуаре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почти незаметная трещина или неплотное соединение. Из него выходит газ или пары топлива, а рядом остаются предупреждающий знак и источник искры, способные превратить мелкую неисправность в серьёзную аварийную ситуацию.
</a:t>
            </a:r>
            <a:endParaRPr lang="en-US" sz="102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Искра рядом с трубопроводом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инструмент, перегретый двигатель или неисправная проводка могут дать искру. Если рядом проходит трубопровод с горючим веществом, достаточно короткого контакта, чтобы началось возгорание и быстро распространился огонь.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во время ремонта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ремонтируют оборудование без отключения подачи вещества, риск резко растёт. Неправильное действие, попадание молнии или перегрев детали могут стать тем самым событием, после которого начинается пожар или взрыв.
</a:t>
            </a:r>
            <a:endParaRPr lang="en-US" sz="1068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авария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развития пожара или взрыва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небольшая неисправность может привести к крупной аварии.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аварий на опасных объектах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отклонение в работе оборудования может стать началом серьёзной аварии, если его вовремя не заметить.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неисправности и нарушения правил: именно они чаще всего зависят от контроля, проверки и дисциплины.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 безопасности на производстве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взрыв особенно опасен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происходит почти мгновенно. Ударная волна давит на стены, окна, двери и оборудование, поэтому разрушения возникают сразу и охватывают большую площадь.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стекла, металла и деталей разлетаются на значительное расстояние. Они опасны для людей даже вне самого очага аварии.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 при взрыве поджигает рядом расположенные материалы. Из-за этого одна вспышка быстро превращается в несколько очагов пожара.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закрытом помещении опасность усиливается: дым ухудшает видимость, воздух быстро становится тяжелее для дыхания, а повреждённые конструкции могут обрушиться.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последствий аварий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часто выходят далеко за пределы самого объекта и требуют долгого восстановления.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одновременно бьёт по людям, предприятию и природе, поэтому её цена всегда выше одного прямого ущерба.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основам безопасности жизнедеятельности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людей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Горячее пламя и раскалённые предметы вызывают ожоги разной степени тяжести. Особенно быстро поражаются открытые участки кожи, если человек находится близко к очагу.
</a:t>
            </a:r>
            <a:endParaRPr lang="en-US" sz="87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дымом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содержит вредные продукты горения, в том числе угарный газ. Он мешает дышать, вызывает слабость и может привести к потере сознания за считанные минуты.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от взрыва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Ударная волна и громкий звук способны повредить слух, зрение и внутренние органы. Опасны также осколки стекла, металла и обломки конструкций.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 первые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аварии опасные факторы действуют особенно быстро. В зоне риска оказываются работники объекта, спасатели и люди, которые находятся рядом с ним.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дым и огонь распространяются по территории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идет дальше, чем кажется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возгорания над объектом поднимается густой дым с угарным газом, сажей и другими вредными веществами. Ветер переносит его к ближайшим домам, дорогам и дворам, поэтому опасная зона может быстро стать намного шире самого предприятия.
</a:t>
            </a:r>
            <a:endParaRPr lang="en-US" sz="710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может затронуть соседние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газы распространяются не только вверх, но и в сторону, особенно если рядом есть постройки, техника или сухая растительность. Из-за этого пожар способен перекинуться на транспортную магистраль, склад или зеленую зону рядом с объектом.
</a:t>
            </a:r>
            <a:endParaRPr lang="en-US" sz="710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открытые пространства не всегда защищают
</a:t>
            </a:r>
            <a:pPr algn="l" indent="0" marL="0">
              <a:lnSpc>
                <a:spcPct val="100000"/>
              </a:lnSpc>
              <a:buNone/>
            </a:pPr>
            <a:r>
              <a:rPr lang="en-US" sz="71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рядом с водоемом или открытой площадкой дым и продукты горения остаются опасными для людей и животных. Если направление ветра меняется, облако дыма может затронуть новые участки территории и ухудшить видимость на дорогах.
</a:t>
            </a:r>
            <a:endParaRPr lang="en-US" sz="71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20096"/>
            <a:ext cx="5139684" cy="29485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для людей, зданий, экономики и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авария может затронуть сразу несколько сфер жизни и работы.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аварии не ограничиваются одним объектом: они одновременно затрагивают людей, имущество, работу предприятия и окружающую среду.
</a:t>
            </a:r>
            <a:endParaRPr lang="en-US" sz="823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основам безопасности жизнедеятельности, обобщение учебного содержания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повреждает резервуар, трубопровод или кабель, рядом может появиться новая утечка. Тогда опасное вещество выходит наружу и создает условия для следующего возгорания или взрыва.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находятся другие горючие материалы, пламя быстро находит новый источник питания. Из-за этого пожар расширяется по территории, а тушение становится намного сложнее и дольше.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химических объектах особенно опасно смешивание несовместимых веществ. Нагрев и рост давления могут изменить их свойства и вызвать повторный взрыв уже в другом месте.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часто начинается с одной маленькой ошибки, но затем вовлекает все больше оборудования. Поэтому важно сразу остановить утечку, убрать источник искры и изолировать опасную зону.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иногда возникает цепная реакция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усиливают риск аварии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хуже контроль на объекте, тем быстрее накапливается опасность и сложнее ее вовремя заметить.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связан с утечками и нарушением правил. Техническое состояние и дисциплина персонала заметно влияют на безопасность.
</a:t>
            </a:r>
            <a:endParaRPr lang="en-US" sz="87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теме; качественная оценка факторов риска, дата не требуется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предотвращают аварии на опасных объектах
</a:t>
            </a:r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безопасности на основе правил эксплуатации и раннего выявления опасности.
</a:t>
            </a:r>
            <a:endParaRPr lang="en-US" sz="2236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и тушения пожаров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опасных объектах ставят датчики газа, автоматическую сигнализацию и системы отключения подачи вещества. Они помогают заметить угрозу раньше, чем огонь или взрыв успеют распространиться дальше.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тушения используют огнетушители, пожарные краны, воду и пену. Такие средства выбирают в зависимости от того, какое вещество горит и насколько быстро нужно остановить пламя.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защищают маршруты эвакуации, спецодежда и средства защиты органов дыхания. При исправной системе оповещения персонал может быстро покинуть опасную зону и избежать тяжелых травм.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при чрезвычайной ситуации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пожара или взрыва людей немедленно выводят в безопасное место, отключают подачу вещества и электроэнергию, а затем вызывают пожарных и скорую помощь. Главная задача — не допустить новых очагов опасности.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эвакуации нельзя возвращаться за вещами или самостоятельно проверять источник утечки. Важно слушать команды взрослых и спасателей, держаться подальше от здания и не приближаться к дыму и огню.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тяжесть последствий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меры безопасности важны не только на самом объекте, но и для защиты людей вокруг него.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и регулярные проверки дают самый заметный эффект. Остальные меры помогают быстрее остановить развитие аварии и уменьшить ущерб.
</a:t>
            </a:r>
            <a:endParaRPr lang="en-US" sz="78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теме; качественная оценка мер безопасности, дата не требуется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72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948" y="3648244"/>
            <a:ext cx="54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5471" y="3648243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для школьников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играть с огнем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спички, зажигалки и аэрозоли. Даже маленькая искра может стать причиной пожара, особенно рядом с бумагой, тканью, топливом или бытовой техникой.
</a:t>
            </a:r>
            <a:endParaRPr lang="en-US" sz="933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уходить при запахе газа
</a:t>
            </a:r>
            <a:pPr algn="l" indent="0" marL="0">
              <a:lnSpc>
                <a:spcPct val="100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запах газа, дым или слышны хлопки, нужно быстро отойти в безопасное место. Нельзя включать свет, пользоваться телефоном рядом с утечкой или искать ее источник.
</a:t>
            </a:r>
            <a:endParaRPr lang="en-US" sz="848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поврежденные приборы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прикасаться к проводам, розеткам и сломанным электроприборам. Неисправная техника может дать искру, нагреться или вызвать короткое замыкание и пожар.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взрослым и службам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опасной ситуации нужно немедленно рассказать взрослым и вызвать экстренные службы. Самостоятельные действия без помощи могут только увеличить риск для всех вокруг.
</a:t>
            </a:r>
            <a:endParaRPr lang="en-US" sz="862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7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важны профилактика и осторожность
</a:t>
            </a:r>
            <a:endParaRPr lang="en-US" sz="3379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 на опасных объектах развиваются быстро и затрагивают людей, здания, производство и природу. Поэтому особенно важны профилактика, внимательность, исправная техника и быстрое реагирование.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2026-05-21T02:09:02Z</dcterms:created>
  <dcterms:modified xsi:type="dcterms:W3CDTF">2026-05-21T02:09:02Z</dcterms:modified>
</cp:coreProperties>
</file>