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в литературе: внутренний мир героя и читателя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чувства, мысли и сомнения героя через слово и образ.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о переживаниях героя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не только событие, но и внутреннюю реакцию персонажа, текст становится глубже и понятнее. Так раскрываются характер, авторская позиция и смысл важнейших эпизодов.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литературное переживание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начинается с сильного чувства: радости, страха, обиды или надежды. Оно сразу меняет взгляд героя на событие и задаёт тон всему эпизоду.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только чувствует, но и размышляет о случившемся. Он сравнивает, вспоминает прошлое и пытается понять, почему событие оказалось для него важным.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читателя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в тексте передаётся читателю через выбор слов, детали и интонацию. Поэтому один и тот же эпизод может вызвать сочувствие, волнение или восхищение.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часто связано с прошлым опытом. Воспоминания усиливают тревогу, вызывают сожаление или, наоборот, поддерживают героя и дают ему 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чувства проявляются в тексте и помогают понять героя.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переживания по-разному раскрывают характер и двигают сюжет вперёд.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наблюдения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переживаний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портрет передаёт переживание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детали помогают увидеть то, что герой не произносит вслух. Взгляд, бледность, дрожащие руки или сжатые губы сразу показывают волнение и растерянность.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внешние детали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лицо, но и весь облик героя. Напряжённая поза, опущенные плечи или резкое движение делают внутреннее состояние заметным без прямого объяснения автора.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общую позу и движение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чувства особенно заметны в текстах о дружбе, семье и взрослении.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литературе чаще всего встречаются надежда и тревога, но светлые чувства тоже занимают заметное место.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переживания чаще встречаются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литературные наблюдения, без точной статистической выборки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изображают внутренние переживания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усиливают воздействие текста. Читатель не просто следит за сюжетом, а сопереживает, сравнивает ситуацию со своей жизнью и лучше понимает авторскую мысль.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помогает раскрыть важные темы: выбор, ответственность, совесть, дружбу и первую ошибку. Через сомнения и надежды герой становится ближе к реальному человеку.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делает героя убедительным, когда показывает не только его поступок, но и внутреннюю борьбу. Тогда персонаж выглядит живым, а его решение становится понятным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событие превращается во внутреннее состояние и поступок героя.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переживания в тексте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внутреннее состояние героя раскрывается через эпизод, разговор, авторское описание и мелкие детали поведения. Читатель постепенно понимает, почему персонаж волнуется или меняет решение.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чувство передаётся быстрее и ярче: помогают ритм, повтор, интонация, звукопись и сравнения. Стихотворение часто передаёт не событие, а мгновение души.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в прозе и в поэзии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отражает чувство героя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 ясное небо обычно создают ощущение спокойствия, надежды и начала нового дня.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краски и движение природы усиливают радость, ожидание перемен и ощущение внутреннего подъёма.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дождь и сумерки помогают передать грусть, одиночество, тревогу или тихое размышление.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просто описывает место, а поддерживает настроение текста и помогает понять состояние героя.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 зависит не только от события, но и от того, насколько оно важно лично для героя и как его воспринимают окружающие.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выступление и ссора вызывают наибольшее напряжение; положительные события тоже переживаются, но обычно мягче.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переживания в жизненных и литературных ситуациях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 основе школьных наблюдений и анализа литературных ситуаций; без статистических данных.
</a:t>
            </a:r>
            <a:endParaRPr lang="en-US" sz="10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чужого состояния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начинается с умения заметить, что другому человеку трудно, и не отмахнуться от его чувств. В литературе это часто становится первым шагом к помощи и доверию.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делом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выражает сочувствие не только словами, но и поступками: остаётся рядом, помогает разобраться, делится временем или берёт на себя часть заботы в трудный момент.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насмешки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несовместимо с грубостью и унижением. Когда герой не смеётся над слабостью другого, автор показывает его человечность, зрелость и уважение к личности.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помогает снять напряжение и понять причину переживания. В произведениях такой диалог нередко меняет отношения между героями и предотвращает конфликт.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как важная тема литературы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71802"/>
            <a:ext cx="4535700" cy="2514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справляться с тяжёлыми переживаниями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уменьшают внутреннее напряжение и возвращают чувство контроля.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Поддержка, пауза, движение и саморегуляция помогают герою снизить напряжение и яснее увидеть ситуацию.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психология и жизненные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Внутренняя борьба часто заметна не в словах, а в паузе, остановке движения и напряжённой тишине. Такие детали заставляют читателя почувствовать сомнение и скрытую тревогу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Наклон головы, закрытая поза и пустое пространство вокруг персонажа усиливают ощущение одиночества. Особенно выразительно это работает в сценах выбора, признания, расставания или разочарования.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внутренней борьбы в литературном образе
</a:t>
            </a:r>
            <a:endParaRPr lang="en-US" sz="34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героя в семье, школе и среди сверстников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семье переживания часто связаны с заботой, ожиданиями и чувством вины. Герой особенно остро реагирует на строгость, любовь и благодарность близких.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школе сильнее всего заметны волнение перед ответом, страх ошибки и радость успеха. Оценка становится для героя важной не только как число, но и как отношение к нему.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Литература показывает, что отношения с людьми формируют переживания героя сильнее, чем само событие. Поэтому даже обычная ситуация становится значимой и запоминающейся.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Среди сверстников особенно болезненны обида и ревность, потому что подростку важно быть принятым. Поддержка друга, наоборот, может быстро изменить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успех, разговор с другом или отдых могут заметно изменить эмоциональный фон подростка.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обычно колеблется: напряжение сменяется кратким облегчением, а к вечеру появляется восстановление и спокойствие.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 в течение дня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типичного учебного дня подростка; без эмпирической статистики.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Сильное чувство помогает писателю создать образ, который запоминается не событием, а внутренним состоянием героя. Именно поэтому читатель часто узнаёт в тексте собственные переживания.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Один и тот же текст может вызвать у разных читателей разные отклики: грусть, надежду, сочувствие или спокойствие. В этом и проявляется сила художественного переживания.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стихах и рассказах переживание передаётся через выбор слов, ритм, повтор, сравнения и детали. Эти средства делают образ более точным и эмоционально убедительным.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как источник художественного образа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поддержки в трудной ситуации.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человека, который переживает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Глубокое переживание длится не одно мгновение: оно возвращается к герою снова и снова, заставляя его сомневаться, вспоминать и заново оценивать происходящее.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Авторское отношение тоже важно: с его помощью переживание может звучать как сочувствие, тревога, осуждение или тихая надежда на перемены.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 силу чувства влияют личный опыт героя, обстоятельства события и реакция других персонажей. Поэтому одно и то же происшествие воспринимается по-разному.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заметно меняет поведение: речь становится тише или резче, движения замедляются, взгляд отводится в сторону, а решение даётся с трудом.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глубокого переживания в литературе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переживания помогает увидеть в герое живого человека: с памятью, сомнениями, страхами и надеждами. Через чувства легче понять поступки, замысел автора и самого себя.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делает литературу ближе к жизни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2026-05-22T21:23:02Z</dcterms:created>
  <dcterms:modified xsi:type="dcterms:W3CDTF">2026-05-22T21:23:02Z</dcterms:modified>
</cp:coreProperties>
</file>