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трёхгранный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фигура из трёх плоскостей вокруг одной вершины.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знакомит с пространственными фигурами и показывает, как плоские углы объединяются в объёмный объект. Трёхгранный угол помогает видеть ширину, высоту и глубину предметов вокруг нас.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Трёхгранный угол в стереометрии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трёхгранного угла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Трёхгранный угол — это участок пространства, который ограничен тремя плоскостями. Они образуют единую фигуру, а не три отдельные поверхности.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плоскости пересекаются в одной точке. Эта точка называется вершиной и служит главным ориентиром при изучении фигуры.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ребра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Плоскости пересекаются попарно по трём прямым линиям — рёбрам. Именно они соединяют грани и показывают границы пространственного угла.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плоских угла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плоскостей образует свой плоский угол. Вместе эти три угла создают одну пространственную фигуру, которую называют трёхгранным углом.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трёхгранного угла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фигуры и их роль в построении трёхгранного угла.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связаны одной вершиной и вместе образуют единый пространственный объект.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Трёхгранный угол в окружающих предметах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понятный пример — внутренний угол комнаты, где встречаются две стены и потолок или пол. Здесь легко увидеть три пересекающиеся плоскости.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вершине крыши несколько поверхностей соединяются в одной точке. Такая форма хорошо показывает, как трёхгранный угол встречается в архитектуре.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 и упаковка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картонных коробок и складных упаковок есть углы, похожие на трёхгранный угол. Их удобно рассматривать на моделях из бумаги или картона.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похожие формы можно заметить у некоторых кристаллов и минералов. Их грани сходятся в острых вершинах, образуя пространственный угол.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складывается фигура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плоских угла соединяются вокруг одной вершины и образуют объёмную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сектора подчёркивают, что фигуру создаёт не один угол, а согласованная работа трёх плоскостей.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школьной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30272"/>
            <a:ext cx="305255" cy="271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трёхгранных углов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такого трёхгранного угла плоскости расположены плотнее, а внутреннее пространство выглядит более узким и собранным. Это самый «закрытый» вариант фигуры.
</a:t>
            </a:r>
            <a:endParaRPr lang="en-US" sz="1317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одна из взаимных связей плоскостей образует прямой угол. Фигура выглядит более упорядоченной и удобно используется для сравнения с другими видами.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Тупой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тупого трёхгранного угла раскрытость больше, а внутреннее пространство кажется шире. Такой вид легко отличить по более «распахнутой» форме.
</a:t>
            </a:r>
            <a:endParaRPr lang="en-US" sz="13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 признакам фигуры из школьной геометрии.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трёхгранный угол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плоские углы в составе трёхгранного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измерение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плоский угол на чертеже измеряют обычным транспортиром. Его рассматривают отдельно, как самостоятельный угол на плоскости.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помогает сравнивать разные трёхгранные углы между собой. Однако одного числа недостаточно, чтобы полностью описать пространственную фигуру.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весь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трёхгранный угол, важно учитывать не только величину углов, но и рёбра, вершину и расположение плоскостей в пространстве.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плоского, двугранного и трёхгранного углов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плоскостей, тем сложнее пространственная форма и богаче её элементы.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Трёхгранный угол — самый объёмный из трёх: он соединяет сразу три плоскости вокруг одной вершины.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школьной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Треугольный «разрез» в пространстве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разрез помогает понять, что перед нами не плоский рисунок, а объёмная фигура. Треугольное сечение показывает, где находятся стороны, и объясняет, почему все элементы сходятся в одной точке.
</a:t>
            </a:r>
            <a:endParaRPr lang="en-US" sz="120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увидеть фигуру изнутри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плоскость через общую вершину трёхгранного угла, на сечении получится треугольник. На рисунке сразу видно, как одна плоскость пересекает три грани и связывает рёбра фигуры.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взгляд на объём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позволяет рассмотреть пространственную фигуру через знакомую форму — треугольник. Благодаря этому чертёж становится понятнее: видно, как плоскость проходит через вершину и разделяет внутреннее пространство.
</a:t>
            </a:r>
            <a:endParaRPr lang="en-US" sz="10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должен выглядеть правильный чертёж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признакам легко проверить, передаёт ли рисунок объёмную форму трёхгранного угла.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правильном чертеже должны быть видны объём и пространственное расположение граней, а не только контур фигуры.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трёхгранный угол связан с многогранниками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50724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тел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вершине многогранника несколько граней сходятся в одну точку, и возникает пространственный угол. Поэтому трёхгранный угол удобно рассматривать как модель одной из вершин тела.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0724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 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каждая вершина тоже показывает связь граней, рёбер и углов. Это помогает понять, что даже знакомая фигура в пространстве устроена не как плоский рисунок, а как тело.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250040" y="1575852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 призма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пирамиды и призмы грани соединяются по рёбрам и образуют вершины. В таких местах легче всего увидеть, как плоские фигуры переходят в объёмную форму.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250040" y="2936937"/>
            <a:ext cx="3391789" cy="12253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трёхгранного угла помогает читать чертежи и представлять форму многогранников. Это важный шаг к изучению пирамид, призм и других пространственных фигур.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трёхгранный угол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особенно удобно сравнивать объекты, где три плоскости заметны без дополнительных измерений.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группах важен один и тот же признак: можно увидеть сход трёх плоскостей в общей вершине.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школьного курса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плоским углом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угол лежит в одной плоскости и не образует объёма. Трёхгранный угол всегда связан с пространством, поэтому его нельзя свести к обычному углу на листе.
</a:t>
            </a:r>
            <a:endParaRPr lang="en-US" sz="1382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с двугранным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двугранного угла только две грани, а у трёхгранного — три. Если не проверить число плоскостей, легко сделать неверный вывод о виде фигуры.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любую вершину подходящей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каждая вершина многогранника образует именно трёхгранный угол. Нужно убедиться, что в одной точке сходятся три плоскости и появляются три ребра.
</a:t>
            </a:r>
            <a:endParaRPr lang="en-US" sz="1389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не видно внутреннего пространства и взаимного положения граней, чертёж не помогает понять фигуру. Важно читать изображение как модель объёма.
</a:t>
            </a:r>
            <a:endParaRPr lang="en-US" sz="13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 одной плоскости добавляются новые и возникает пространственная фигура.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угла на плоскости к объёму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Макет, который можно подержать в руках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Склеенные полосы бумаги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три полосы бумаги в одной точке, получится простая модель трёхгранного угла. Она помогает увидеть, как три плоскости сходятся в общей вершине и образуют внутреннее пространство.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Картонный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из картона особенно удобна для наблюдения за рёбрами и гранями. Когда её поворачивают, становится ясно, что фигура объёмная, а не плоская, и каждая сторона занимает своё место в пространстве.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из 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примеры помогают увидеть фигуру в быту, архитектуре и 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ученика проще всего распознать трёхгранный угол в комнате, а природные объекты лучше показывают его разнообразие.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плоскости образуют трёхгранный угол, если сходятся в одной вершине.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тройка показывает, что фигура существует только при совместной работе трёх граней, а не одной или двух.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унести с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Трёхгранный угол помогает увидеть, как из плоских элементов складывается пространственная фигура. Это основа для понимания многогранников, чертежей и объёмных форм вокруг нас.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2026-05-28T23:37:04Z</dcterms:created>
  <dcterms:modified xsi:type="dcterms:W3CDTF">2026-05-28T23:37:04Z</dcterms:modified>
</cp:coreProperties>
</file>