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семейства класса Двудольные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двудольных объединяет разнообразные растения с двумя семядолями.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значение двудольных растений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появились более 100 млн лет назад и сформировали основу многих экосистем. Они важны для питания, медицины и сельского хозяйства, встречаясь в лесах, лугах и садах.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двудольных растений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семядоли в начале жизни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отличительной чертой являются две семядоли в семени, которые обеспечивают начальное питание молодого растения. Этот признак формирует основу классификации двудольных.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Сетка жилкования листьев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двудольных имеют характерное сетчатое жилкование, что отличается от параллельного жилкования у однодольных. Такая структура помогает эффективно распределять влагу и питательные вещества.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цветка и запас крахмала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двудольных чаще всего имеют лепестки, концентрированные по четырём или пяти, а в тканях накапливается крахмал как запас питательных веществ для роста растения.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количество видов в основных семействах и их значение в природе.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Сложноцветные и бобовые доминируют по числу видов и занимают ключевые ниши в экосистемах.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справочники, 2023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семейства двудольных растений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668" y="2183062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316" y="2183062"/>
            <a:ext cx="36015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4240" y="2183062"/>
            <a:ext cx="36015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3439" y="2183062"/>
            <a:ext cx="4116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семейства Сложноцветные (Asteraceae)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Сложноцветные встречаются по всему миру — от тропиков до умеренных зон, приспосабливаясь к разным условиям.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цветка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Соцветие-корзинка состоит из маленьких цветков, образующих яркий и запоминающийся внешний вид.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плода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— семянка, лёгкая и легко распространяется ветром, что способствует быстрому расселению.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используются в пищу, медицине и для украшения садов и парков благодаря своей красоте.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Сложноцветные широко распространено, занимая разнообразные природные зоны всех континентов.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экологическая пластичность позволяет растениям этого семейства адаптироваться к разным условиям обитания.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ботанический портал, 2023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распределение видов сложноцветных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7826"/>
            <a:ext cx="4569000" cy="1637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145707"/>
            <a:ext cx="4569000" cy="16375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50773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особенности бобовых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Бобовые выделяются способностью образовывать клубеньки с азотфиксирующими бактериями. Эта особенность обогащает почву, улучшая её плодородие без химических удобрений.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6950" y="314561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сельском хозяйстве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Горох, фасоль и клевер широко используются как кормовые и пищевые культуры, а также для восстановления почвы в севооборотах.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Бобовые (Fabaceae) и их роль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Крестоцветные (Brassicaceae): особенности и разнообразие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крестоцветных имеют четыре лепестка, расположенных крестообразно, создавая узнаваемую форму, важную для опыления.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овощные виды: капусту, редьку, репу, которые богаты витамином С и минералами, поддерживающими здоровье человека.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Обладают характерными горчичными маслами, влияющими на вкус и обладающими лечебными свойствами в народной медицине.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семейства широко распространены в умеренных широтах и составляют основу многих садовых и полевых культур.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Розовые (Rosaceae): плодовые и декоративные растения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Плодовые представители розовых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Яблоня и груша — важные плодовые деревья, дающие питательные фрукты, распространены в садах и приусадебных участках России.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Декоративные виды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Розы и малина украшают сады своей красотой и ароматом, а также используются в ландшафтном дизайне и флористике.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двудольных: от класса к видам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таксономические уровни и признаки двудольных растений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отличия двудольных растений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Стебли двудольных растений содержат камбий — активный слой клеток, который обеспечивает их рост в толщину, что отличает их от однодольных с обычно ограниченным ростом толщины.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Сосудисто-волокнистые пучки двудольных располагаются по окружности, создавая кольцевое размещение тканей, что поддерживает устойчивость и способствует эффективному проводящему процессу.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у двудольных стержневая, с одним главным корнем, а листья характеризуются сетчатым жилкованием, что помогает оптимизировать процесс фотосинтеза и адаптацию к разной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Травянистые растения и их приспособления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 — яркий представитель травянистой формы. Его нежные листья и мелкие цветки отлично адаптируются к лугам и городским средам благодаря быстрому циклу жизни и рассеиванию семян ветром.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в природных экосистемах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Шиповник — типичный кустарник с разветвлённой корой и колючками, что защищает растение от животных. Он широко встречается в лесах и на опушках, обеспечивая пищу птицам из своих ягод.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их экологическая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— большое дерево с прочной древесиной и мощной корневой системой. Он поддерживает экосистему леса, создаёт тень и служит домом для множества живых организмов.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жизненных форм двудольных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культуры занимают главную долю во всемирном агропроизводстве, обеспечивая разнообразие продуктов и устойчивость сельхозсистем.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представленность бобовых и розовых семей в сельском хозяйстве отражает их важность для питания человека и повышения плодородия почв.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2022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двудольных в мировое сельское хозяйство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190305"/>
            <a:ext cx="4333200" cy="11087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основные зерновые, овощные и фруктовые культуры, представляющие важные источники белка и витаминов.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растения играют ключевую роль в обеспечении питания благодаря разнообразию культур в разных пищевых группах.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2022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культуры среди двудольных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двудольных: строение и опыление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двудольных состоит из чашечки, венчика, тычинок и пестика, что обеспечивает комплексный процесс размножения через опыление.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чаще всего проводят насекомые, такие как пчёлы и бабочки, привлечённые яркой окраской и ароматом цветков, что повышает эффективность опыления и завязывания плодов.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Реже опыление осуществляется ветром или самостоятельно, что обеспечивает выживание видов в разнообразных условиях окружающей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лекарственных двудольных растений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Ромашка — природный антисептик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Ромашка широко используется для лечения воспалений и ран благодаря своим противовоспалительным свойствам. Её цветки содержат полезные эфирные масла и флавоноиды.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Мята — помощник пищеварения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мяты применяются для улучшения пищеварения и снятия спазмов желудка. Свежий аромат и охлаждающий эффект делают её популярным средством в народной медицине.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Календула в борьбе с ранами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Календула обладает ранозаживляющими свойствами и используется для лечения порезов, ожогов и других повреждений кожи, ускоряя процесс заживления и предотвращая инфекции.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двудольных в природе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растения служат основным источником пищи для множества животных и насекомых, занимая важное место в пищевых цепях и поддерживая биоразнообразие.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активно участвуют в круговороте веществ, обеспечивая разложение органики и насыщение почвы питательными элементами для других организмов.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регулируют состав воздуха, поглощая углекислый газ и выделяя кислород, что способствует поддержанию благоприятного климата.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своей разнообразности двудольные способствуют устойчивости экосистем, обеспечивая защиту от эрозии и улучшая структуру почв.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Баобаб — гигант среди двудольных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Баобабы могут достигать возраста более 2000 лет и весить сотни тонн. Их массивные стволы служат резервуарами воды, что помогает выживать в засушливых условиях.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плодов семейства розовые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розовые включает множество плодовых растений, среди которых есть съедобные яблоки и груши, а также декоративные виды, такие как розы с разнообразием окраски цветков.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приспособления двудольных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двудольные развили особые формы листьев и цветков для привлечения опылителей и защиты от вредителей, что обеспечивает их выживание в разных природных зонах.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двудольных растениях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угрозы и охрана двудольных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загрязнение окружающей среды снижают численность многих видов двудольных, угрожая биоразнообразию и устойчивости экосистем.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более 200 видов двудольных занесены в Красную книгу, что свидетельствует о необходимости особо охраняемых природных территорий и программ восстановления.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Организуются заповедники и реализуются проекты по искусственному размножению редких растений для сохранения их природных популяций и генетического фонда.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исследования двудольных растений для будущих поколений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растения играют ключевую роль в природе и хозяйстве. Их изучение и охрана необходимы для поддержки биологического разнообразия и устойчивого развития на планете.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2026-05-08T18:59:22Z</dcterms:created>
  <dcterms:modified xsi:type="dcterms:W3CDTF">2026-05-08T18:59:22Z</dcterms:modified>
</cp:coreProperties>
</file>